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sldIdLst>
    <p:sldId id="256" r:id="rId2"/>
    <p:sldId id="257" r:id="rId3"/>
    <p:sldId id="258" r:id="rId4"/>
    <p:sldId id="272" r:id="rId5"/>
    <p:sldId id="259" r:id="rId6"/>
    <p:sldId id="268" r:id="rId7"/>
    <p:sldId id="260" r:id="rId8"/>
    <p:sldId id="278" r:id="rId9"/>
    <p:sldId id="279" r:id="rId10"/>
    <p:sldId id="277" r:id="rId11"/>
    <p:sldId id="280" r:id="rId12"/>
    <p:sldId id="263" r:id="rId13"/>
    <p:sldId id="264" r:id="rId14"/>
    <p:sldId id="265" r:id="rId15"/>
  </p:sldIdLst>
  <p:sldSz cx="9144000" cy="5143500" type="screen16x9"/>
  <p:notesSz cx="6858000" cy="9144000"/>
  <p:embeddedFontLst>
    <p:embeddedFont>
      <p:font typeface="Roboto" panose="020000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8" d="100"/>
          <a:sy n="108" d="100"/>
        </p:scale>
        <p:origin x="108" y="9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3.fntdata"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2.fntdata" /><Relationship Id="rId2" Type="http://schemas.openxmlformats.org/officeDocument/2006/relationships/slide" Target="slides/slide1.xml" /><Relationship Id="rId16" Type="http://schemas.openxmlformats.org/officeDocument/2006/relationships/font" Target="fonts/font1.fntdata"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font" Target="fonts/font4.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heme" Target="theme/theme1.xml" /></Relationships>
</file>

<file path=ppt/diagrams/_rels/data1.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image" Target="../media/image12.jpg" /><Relationship Id="rId1" Type="http://schemas.openxmlformats.org/officeDocument/2006/relationships/image" Target="../media/image11.jpg" /><Relationship Id="rId5" Type="http://schemas.openxmlformats.org/officeDocument/2006/relationships/image" Target="../media/image15.png" /><Relationship Id="rId4" Type="http://schemas.openxmlformats.org/officeDocument/2006/relationships/image" Target="../media/image14.JPG" /></Relationships>
</file>

<file path=ppt/diagrams/_rels/data2.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image" Target="../media/image18.png" /><Relationship Id="rId1" Type="http://schemas.openxmlformats.org/officeDocument/2006/relationships/image" Target="../media/image17.jpg" /><Relationship Id="rId5" Type="http://schemas.openxmlformats.org/officeDocument/2006/relationships/image" Target="../media/image21.jpg" /><Relationship Id="rId4" Type="http://schemas.openxmlformats.org/officeDocument/2006/relationships/image" Target="../media/image20.jpg" /></Relationships>
</file>

<file path=ppt/diagrams/_rels/data3.xml.rels><?xml version="1.0" encoding="UTF-8" standalone="yes"?>
<Relationships xmlns="http://schemas.openxmlformats.org/package/2006/relationships"><Relationship Id="rId3" Type="http://schemas.openxmlformats.org/officeDocument/2006/relationships/image" Target="../media/image25.jpg" /><Relationship Id="rId2" Type="http://schemas.openxmlformats.org/officeDocument/2006/relationships/image" Target="../media/image24.jpg" /><Relationship Id="rId1" Type="http://schemas.openxmlformats.org/officeDocument/2006/relationships/image" Target="../media/image23.jpg" /><Relationship Id="rId4" Type="http://schemas.openxmlformats.org/officeDocument/2006/relationships/image" Target="../media/image26.jpg" /></Relationships>
</file>

<file path=ppt/diagrams/_rels/data4.xml.rels><?xml version="1.0" encoding="UTF-8" standalone="yes"?>
<Relationships xmlns="http://schemas.openxmlformats.org/package/2006/relationships"><Relationship Id="rId1" Type="http://schemas.openxmlformats.org/officeDocument/2006/relationships/image" Target="../media/image29.jpeg" /></Relationships>
</file>

<file path=ppt/diagrams/_rels/data5.xml.rels><?xml version="1.0" encoding="UTF-8" standalone="yes"?>
<Relationships xmlns="http://schemas.openxmlformats.org/package/2006/relationships"><Relationship Id="rId2" Type="http://schemas.openxmlformats.org/officeDocument/2006/relationships/image" Target="../media/image32.jpg" /><Relationship Id="rId1" Type="http://schemas.openxmlformats.org/officeDocument/2006/relationships/image" Target="../media/image31.jpg" /></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image" Target="../media/image12.jpg" /><Relationship Id="rId1" Type="http://schemas.openxmlformats.org/officeDocument/2006/relationships/image" Target="../media/image11.jpg" /><Relationship Id="rId5" Type="http://schemas.openxmlformats.org/officeDocument/2006/relationships/image" Target="../media/image15.png" /><Relationship Id="rId4" Type="http://schemas.openxmlformats.org/officeDocument/2006/relationships/image" Target="../media/image14.JPG" /></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image" Target="../media/image18.png" /><Relationship Id="rId1" Type="http://schemas.openxmlformats.org/officeDocument/2006/relationships/image" Target="../media/image17.jpg" /><Relationship Id="rId5" Type="http://schemas.openxmlformats.org/officeDocument/2006/relationships/image" Target="../media/image21.jpg" /><Relationship Id="rId4" Type="http://schemas.openxmlformats.org/officeDocument/2006/relationships/image" Target="../media/image20.jpg" /></Relationships>
</file>

<file path=ppt/diagrams/_rels/drawing3.xml.rels><?xml version="1.0" encoding="UTF-8" standalone="yes"?>
<Relationships xmlns="http://schemas.openxmlformats.org/package/2006/relationships"><Relationship Id="rId3" Type="http://schemas.openxmlformats.org/officeDocument/2006/relationships/image" Target="../media/image25.jpg" /><Relationship Id="rId2" Type="http://schemas.openxmlformats.org/officeDocument/2006/relationships/image" Target="../media/image24.jpg" /><Relationship Id="rId1" Type="http://schemas.openxmlformats.org/officeDocument/2006/relationships/image" Target="../media/image23.jpg" /><Relationship Id="rId4" Type="http://schemas.openxmlformats.org/officeDocument/2006/relationships/image" Target="../media/image26.jpg" /></Relationships>
</file>

<file path=ppt/diagrams/_rels/drawing4.xml.rels><?xml version="1.0" encoding="UTF-8" standalone="yes"?>
<Relationships xmlns="http://schemas.openxmlformats.org/package/2006/relationships"><Relationship Id="rId1" Type="http://schemas.openxmlformats.org/officeDocument/2006/relationships/image" Target="../media/image29.jpeg" /></Relationships>
</file>

<file path=ppt/diagrams/_rels/drawing5.xml.rels><?xml version="1.0" encoding="UTF-8" standalone="yes"?>
<Relationships xmlns="http://schemas.openxmlformats.org/package/2006/relationships"><Relationship Id="rId2" Type="http://schemas.openxmlformats.org/officeDocument/2006/relationships/image" Target="../media/image32.jpg" /><Relationship Id="rId1" Type="http://schemas.openxmlformats.org/officeDocument/2006/relationships/image" Target="../media/image31.jpg"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4F5011-EF1B-1A47-A56E-6612CFD7A5CE}"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s-MX"/>
        </a:p>
      </dgm:t>
    </dgm:pt>
    <dgm:pt modelId="{43A13057-7065-7247-8EE0-C2D5C472950C}">
      <dgm:prSet phldrT="[Texto]" phldr="0"/>
      <dgm:spPr/>
      <dgm:t>
        <a:bodyPr/>
        <a:lstStyle/>
        <a:p>
          <a:r>
            <a:rPr lang="es-US"/>
            <a:t>Cap</a:t>
          </a:r>
          <a:endParaRPr lang="es-MX"/>
        </a:p>
      </dgm:t>
    </dgm:pt>
    <dgm:pt modelId="{BC049791-0426-6D40-A6C4-CE19302B7F29}" type="parTrans" cxnId="{2988CDBA-CB88-5444-8A6D-851516012108}">
      <dgm:prSet/>
      <dgm:spPr/>
      <dgm:t>
        <a:bodyPr/>
        <a:lstStyle/>
        <a:p>
          <a:endParaRPr lang="es-MX"/>
        </a:p>
      </dgm:t>
    </dgm:pt>
    <dgm:pt modelId="{4F266205-E356-404D-BD43-47E93ADB4A31}" type="sibTrans" cxnId="{2988CDBA-CB88-5444-8A6D-851516012108}">
      <dgm:prSet/>
      <dgm:spPr/>
      <dgm:t>
        <a:bodyPr/>
        <a:lstStyle/>
        <a:p>
          <a:endParaRPr lang="es-MX"/>
        </a:p>
      </dgm:t>
    </dgm:pt>
    <dgm:pt modelId="{406AC924-B1C6-1F40-B56E-AF4CA22912D5}">
      <dgm:prSet phldrT="[Texto]" phldr="0"/>
      <dgm:spPr/>
      <dgm:t>
        <a:bodyPr/>
        <a:lstStyle/>
        <a:p>
          <a:r>
            <a:rPr lang="es-US"/>
            <a:t>Mug</a:t>
          </a:r>
          <a:endParaRPr lang="es-MX"/>
        </a:p>
      </dgm:t>
    </dgm:pt>
    <dgm:pt modelId="{DB257A0E-2837-B848-A821-1518676519C0}" type="parTrans" cxnId="{CC7E99C0-D5D7-3246-958A-AE07C7ECCD8A}">
      <dgm:prSet/>
      <dgm:spPr/>
      <dgm:t>
        <a:bodyPr/>
        <a:lstStyle/>
        <a:p>
          <a:endParaRPr lang="es-MX"/>
        </a:p>
      </dgm:t>
    </dgm:pt>
    <dgm:pt modelId="{E926B1D1-0AA4-084E-B35D-6502A5A30D70}" type="sibTrans" cxnId="{CC7E99C0-D5D7-3246-958A-AE07C7ECCD8A}">
      <dgm:prSet/>
      <dgm:spPr/>
      <dgm:t>
        <a:bodyPr/>
        <a:lstStyle/>
        <a:p>
          <a:endParaRPr lang="es-MX"/>
        </a:p>
      </dgm:t>
    </dgm:pt>
    <dgm:pt modelId="{2BFF057C-8BE8-7D4A-A980-94E98C0874DA}">
      <dgm:prSet phldrT="[Texto]" phldr="0"/>
      <dgm:spPr/>
      <dgm:t>
        <a:bodyPr/>
        <a:lstStyle/>
        <a:p>
          <a:r>
            <a:rPr lang="es-US"/>
            <a:t>T-shirt</a:t>
          </a:r>
          <a:endParaRPr lang="es-MX"/>
        </a:p>
      </dgm:t>
    </dgm:pt>
    <dgm:pt modelId="{7708A894-0EBC-9941-8D1A-E7124A00C300}" type="parTrans" cxnId="{3DFF7217-89AB-3A42-A0A3-EBECBB2CA7A7}">
      <dgm:prSet/>
      <dgm:spPr/>
      <dgm:t>
        <a:bodyPr/>
        <a:lstStyle/>
        <a:p>
          <a:endParaRPr lang="es-MX"/>
        </a:p>
      </dgm:t>
    </dgm:pt>
    <dgm:pt modelId="{CC5D50C8-CEAA-C94B-9693-4FB88688D382}" type="sibTrans" cxnId="{3DFF7217-89AB-3A42-A0A3-EBECBB2CA7A7}">
      <dgm:prSet/>
      <dgm:spPr/>
      <dgm:t>
        <a:bodyPr/>
        <a:lstStyle/>
        <a:p>
          <a:endParaRPr lang="es-MX"/>
        </a:p>
      </dgm:t>
    </dgm:pt>
    <dgm:pt modelId="{37940769-3C83-A543-80B0-8802FC6A8C3C}">
      <dgm:prSet phldrT="[Texto]" phldr="0"/>
      <dgm:spPr/>
      <dgm:t>
        <a:bodyPr/>
        <a:lstStyle/>
        <a:p>
          <a:r>
            <a:rPr lang="es-US"/>
            <a:t>Bracelet</a:t>
          </a:r>
          <a:endParaRPr lang="es-MX"/>
        </a:p>
      </dgm:t>
    </dgm:pt>
    <dgm:pt modelId="{38294480-44A2-2C4D-BCFE-94E95CB226C9}" type="parTrans" cxnId="{488C951E-F2F4-5E46-AE45-53464A0C3937}">
      <dgm:prSet/>
      <dgm:spPr/>
      <dgm:t>
        <a:bodyPr/>
        <a:lstStyle/>
        <a:p>
          <a:endParaRPr lang="es-MX"/>
        </a:p>
      </dgm:t>
    </dgm:pt>
    <dgm:pt modelId="{7E447030-9CAA-D540-AAD8-373B087DD41E}" type="sibTrans" cxnId="{488C951E-F2F4-5E46-AE45-53464A0C3937}">
      <dgm:prSet/>
      <dgm:spPr/>
      <dgm:t>
        <a:bodyPr/>
        <a:lstStyle/>
        <a:p>
          <a:endParaRPr lang="es-MX"/>
        </a:p>
      </dgm:t>
    </dgm:pt>
    <dgm:pt modelId="{343F6611-AB68-8C4B-AF74-80155A239185}">
      <dgm:prSet/>
      <dgm:spPr/>
      <dgm:t>
        <a:bodyPr/>
        <a:lstStyle/>
        <a:p>
          <a:r>
            <a:rPr lang="es-US"/>
            <a:t>Postcard</a:t>
          </a:r>
          <a:endParaRPr lang="es-MX"/>
        </a:p>
      </dgm:t>
    </dgm:pt>
    <dgm:pt modelId="{FE17AD84-7B72-E544-8A95-826E84E8E81C}" type="parTrans" cxnId="{4688CEC9-1748-E844-A8C3-FFD656F87A5E}">
      <dgm:prSet/>
      <dgm:spPr/>
      <dgm:t>
        <a:bodyPr/>
        <a:lstStyle/>
        <a:p>
          <a:endParaRPr lang="es-MX"/>
        </a:p>
      </dgm:t>
    </dgm:pt>
    <dgm:pt modelId="{22137830-C761-DB41-9ED1-49F745D2829F}" type="sibTrans" cxnId="{4688CEC9-1748-E844-A8C3-FFD656F87A5E}">
      <dgm:prSet/>
      <dgm:spPr/>
      <dgm:t>
        <a:bodyPr/>
        <a:lstStyle/>
        <a:p>
          <a:endParaRPr lang="es-MX"/>
        </a:p>
      </dgm:t>
    </dgm:pt>
    <dgm:pt modelId="{8A414C8C-4466-724F-BFF5-792E6B440F28}" type="pres">
      <dgm:prSet presAssocID="{C84F5011-EF1B-1A47-A56E-6612CFD7A5CE}" presName="Name0" presStyleCnt="0">
        <dgm:presLayoutVars>
          <dgm:dir/>
          <dgm:resizeHandles val="exact"/>
        </dgm:presLayoutVars>
      </dgm:prSet>
      <dgm:spPr/>
    </dgm:pt>
    <dgm:pt modelId="{D3C0D5D3-2616-7445-B044-60CD44B9707F}" type="pres">
      <dgm:prSet presAssocID="{43A13057-7065-7247-8EE0-C2D5C472950C}" presName="compNode" presStyleCnt="0"/>
      <dgm:spPr/>
    </dgm:pt>
    <dgm:pt modelId="{AB3D4816-870D-AC42-8D01-8B9DEBF88F8D}" type="pres">
      <dgm:prSet presAssocID="{43A13057-7065-7247-8EE0-C2D5C472950C}"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pt>
    <dgm:pt modelId="{E1AE9293-AF97-BE47-BFFA-6A4A827FA62A}" type="pres">
      <dgm:prSet presAssocID="{43A13057-7065-7247-8EE0-C2D5C472950C}" presName="textRect" presStyleLbl="revTx" presStyleIdx="0" presStyleCnt="5">
        <dgm:presLayoutVars>
          <dgm:bulletEnabled val="1"/>
        </dgm:presLayoutVars>
      </dgm:prSet>
      <dgm:spPr/>
    </dgm:pt>
    <dgm:pt modelId="{3F50B0AB-215E-0D4E-8BF5-D640D06DA521}" type="pres">
      <dgm:prSet presAssocID="{4F266205-E356-404D-BD43-47E93ADB4A31}" presName="sibTrans" presStyleLbl="sibTrans2D1" presStyleIdx="0" presStyleCnt="0"/>
      <dgm:spPr/>
    </dgm:pt>
    <dgm:pt modelId="{CF8AE64A-E8DE-1948-993E-BB8C0B41D1E6}" type="pres">
      <dgm:prSet presAssocID="{406AC924-B1C6-1F40-B56E-AF4CA22912D5}" presName="compNode" presStyleCnt="0"/>
      <dgm:spPr/>
    </dgm:pt>
    <dgm:pt modelId="{B92037DB-1982-2C46-95EA-8DE4026E5EA4}" type="pres">
      <dgm:prSet presAssocID="{406AC924-B1C6-1F40-B56E-AF4CA22912D5}"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pt>
    <dgm:pt modelId="{9922CE1C-C3C1-9B43-A1B0-DDDF6FD61789}" type="pres">
      <dgm:prSet presAssocID="{406AC924-B1C6-1F40-B56E-AF4CA22912D5}" presName="textRect" presStyleLbl="revTx" presStyleIdx="1" presStyleCnt="5">
        <dgm:presLayoutVars>
          <dgm:bulletEnabled val="1"/>
        </dgm:presLayoutVars>
      </dgm:prSet>
      <dgm:spPr/>
    </dgm:pt>
    <dgm:pt modelId="{8AFCCB25-E473-2D41-8649-76DCBAD1B528}" type="pres">
      <dgm:prSet presAssocID="{E926B1D1-0AA4-084E-B35D-6502A5A30D70}" presName="sibTrans" presStyleLbl="sibTrans2D1" presStyleIdx="0" presStyleCnt="0"/>
      <dgm:spPr/>
    </dgm:pt>
    <dgm:pt modelId="{41B3B189-4BD1-0743-8B21-C42725EF4E65}" type="pres">
      <dgm:prSet presAssocID="{2BFF057C-8BE8-7D4A-A980-94E98C0874DA}" presName="compNode" presStyleCnt="0"/>
      <dgm:spPr/>
    </dgm:pt>
    <dgm:pt modelId="{B39891A5-D684-D842-A7DE-BEF559CB518B}" type="pres">
      <dgm:prSet presAssocID="{2BFF057C-8BE8-7D4A-A980-94E98C0874DA}" presName="pict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dgm:spPr>
    </dgm:pt>
    <dgm:pt modelId="{16328D4E-D8C0-9D4B-A28D-E754F02592FA}" type="pres">
      <dgm:prSet presAssocID="{2BFF057C-8BE8-7D4A-A980-94E98C0874DA}" presName="textRect" presStyleLbl="revTx" presStyleIdx="2" presStyleCnt="5">
        <dgm:presLayoutVars>
          <dgm:bulletEnabled val="1"/>
        </dgm:presLayoutVars>
      </dgm:prSet>
      <dgm:spPr/>
    </dgm:pt>
    <dgm:pt modelId="{1EDCF276-070E-5D4F-B555-26D7884ABCFD}" type="pres">
      <dgm:prSet presAssocID="{CC5D50C8-CEAA-C94B-9693-4FB88688D382}" presName="sibTrans" presStyleLbl="sibTrans2D1" presStyleIdx="0" presStyleCnt="0"/>
      <dgm:spPr/>
    </dgm:pt>
    <dgm:pt modelId="{41CF3FC2-3EAB-AF44-911C-B5F40E4A49C4}" type="pres">
      <dgm:prSet presAssocID="{37940769-3C83-A543-80B0-8802FC6A8C3C}" presName="compNode" presStyleCnt="0"/>
      <dgm:spPr/>
    </dgm:pt>
    <dgm:pt modelId="{01BD3A1F-3B0A-7F4E-94CE-BA7DA00B234A}" type="pres">
      <dgm:prSet presAssocID="{37940769-3C83-A543-80B0-8802FC6A8C3C}" presName="pict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 modelId="{5DBD4CA4-BCFD-9A4C-90A1-761CB82112E5}" type="pres">
      <dgm:prSet presAssocID="{37940769-3C83-A543-80B0-8802FC6A8C3C}" presName="textRect" presStyleLbl="revTx" presStyleIdx="3" presStyleCnt="5">
        <dgm:presLayoutVars>
          <dgm:bulletEnabled val="1"/>
        </dgm:presLayoutVars>
      </dgm:prSet>
      <dgm:spPr/>
    </dgm:pt>
    <dgm:pt modelId="{3EA2F6D8-4769-7D41-B283-260818BADF7C}" type="pres">
      <dgm:prSet presAssocID="{7E447030-9CAA-D540-AAD8-373B087DD41E}" presName="sibTrans" presStyleLbl="sibTrans2D1" presStyleIdx="0" presStyleCnt="0"/>
      <dgm:spPr/>
    </dgm:pt>
    <dgm:pt modelId="{6A79100B-82C4-EE4A-B2BE-EDF54BEC7991}" type="pres">
      <dgm:prSet presAssocID="{343F6611-AB68-8C4B-AF74-80155A239185}" presName="compNode" presStyleCnt="0"/>
      <dgm:spPr/>
    </dgm:pt>
    <dgm:pt modelId="{15B6CA16-23C3-5844-B1EB-00398B0358BE}" type="pres">
      <dgm:prSet presAssocID="{343F6611-AB68-8C4B-AF74-80155A239185}" presName="pict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53000" r="-53000"/>
          </a:stretch>
        </a:blipFill>
      </dgm:spPr>
    </dgm:pt>
    <dgm:pt modelId="{B0D002AE-DF20-C448-8FFE-A901248F6ABF}" type="pres">
      <dgm:prSet presAssocID="{343F6611-AB68-8C4B-AF74-80155A239185}" presName="textRect" presStyleLbl="revTx" presStyleIdx="4" presStyleCnt="5">
        <dgm:presLayoutVars>
          <dgm:bulletEnabled val="1"/>
        </dgm:presLayoutVars>
      </dgm:prSet>
      <dgm:spPr/>
    </dgm:pt>
  </dgm:ptLst>
  <dgm:cxnLst>
    <dgm:cxn modelId="{4F628007-E79E-A940-9B4C-AC302BDEE9E1}" type="presOf" srcId="{4F266205-E356-404D-BD43-47E93ADB4A31}" destId="{3F50B0AB-215E-0D4E-8BF5-D640D06DA521}" srcOrd="0" destOrd="0" presId="urn:microsoft.com/office/officeart/2005/8/layout/pList1"/>
    <dgm:cxn modelId="{3DFF7217-89AB-3A42-A0A3-EBECBB2CA7A7}" srcId="{C84F5011-EF1B-1A47-A56E-6612CFD7A5CE}" destId="{2BFF057C-8BE8-7D4A-A980-94E98C0874DA}" srcOrd="2" destOrd="0" parTransId="{7708A894-0EBC-9941-8D1A-E7124A00C300}" sibTransId="{CC5D50C8-CEAA-C94B-9693-4FB88688D382}"/>
    <dgm:cxn modelId="{488C951E-F2F4-5E46-AE45-53464A0C3937}" srcId="{C84F5011-EF1B-1A47-A56E-6612CFD7A5CE}" destId="{37940769-3C83-A543-80B0-8802FC6A8C3C}" srcOrd="3" destOrd="0" parTransId="{38294480-44A2-2C4D-BCFE-94E95CB226C9}" sibTransId="{7E447030-9CAA-D540-AAD8-373B087DD41E}"/>
    <dgm:cxn modelId="{7B7C4124-EDE5-0645-B9C5-CE34A56BE484}" type="presOf" srcId="{CC5D50C8-CEAA-C94B-9693-4FB88688D382}" destId="{1EDCF276-070E-5D4F-B555-26D7884ABCFD}" srcOrd="0" destOrd="0" presId="urn:microsoft.com/office/officeart/2005/8/layout/pList1"/>
    <dgm:cxn modelId="{A1C22F61-0ABA-2F42-A2AB-BA95ACEEC6BF}" type="presOf" srcId="{C84F5011-EF1B-1A47-A56E-6612CFD7A5CE}" destId="{8A414C8C-4466-724F-BFF5-792E6B440F28}" srcOrd="0" destOrd="0" presId="urn:microsoft.com/office/officeart/2005/8/layout/pList1"/>
    <dgm:cxn modelId="{A48D8041-F96D-2C4B-BE5E-80ADD5A2D42A}" type="presOf" srcId="{E926B1D1-0AA4-084E-B35D-6502A5A30D70}" destId="{8AFCCB25-E473-2D41-8649-76DCBAD1B528}" srcOrd="0" destOrd="0" presId="urn:microsoft.com/office/officeart/2005/8/layout/pList1"/>
    <dgm:cxn modelId="{9AED6F8D-A2AE-7542-8136-578FADBA7ED6}" type="presOf" srcId="{7E447030-9CAA-D540-AAD8-373B087DD41E}" destId="{3EA2F6D8-4769-7D41-B283-260818BADF7C}" srcOrd="0" destOrd="0" presId="urn:microsoft.com/office/officeart/2005/8/layout/pList1"/>
    <dgm:cxn modelId="{989CE594-C6DE-E446-806F-558473E9068C}" type="presOf" srcId="{343F6611-AB68-8C4B-AF74-80155A239185}" destId="{B0D002AE-DF20-C448-8FFE-A901248F6ABF}" srcOrd="0" destOrd="0" presId="urn:microsoft.com/office/officeart/2005/8/layout/pList1"/>
    <dgm:cxn modelId="{2988CDBA-CB88-5444-8A6D-851516012108}" srcId="{C84F5011-EF1B-1A47-A56E-6612CFD7A5CE}" destId="{43A13057-7065-7247-8EE0-C2D5C472950C}" srcOrd="0" destOrd="0" parTransId="{BC049791-0426-6D40-A6C4-CE19302B7F29}" sibTransId="{4F266205-E356-404D-BD43-47E93ADB4A31}"/>
    <dgm:cxn modelId="{CC7E99C0-D5D7-3246-958A-AE07C7ECCD8A}" srcId="{C84F5011-EF1B-1A47-A56E-6612CFD7A5CE}" destId="{406AC924-B1C6-1F40-B56E-AF4CA22912D5}" srcOrd="1" destOrd="0" parTransId="{DB257A0E-2837-B848-A821-1518676519C0}" sibTransId="{E926B1D1-0AA4-084E-B35D-6502A5A30D70}"/>
    <dgm:cxn modelId="{10AD5EC7-57A2-9248-8AE9-FEC3DA8DE24F}" type="presOf" srcId="{37940769-3C83-A543-80B0-8802FC6A8C3C}" destId="{5DBD4CA4-BCFD-9A4C-90A1-761CB82112E5}" srcOrd="0" destOrd="0" presId="urn:microsoft.com/office/officeart/2005/8/layout/pList1"/>
    <dgm:cxn modelId="{0566C9C8-B0EA-884F-B749-AB0962766559}" type="presOf" srcId="{2BFF057C-8BE8-7D4A-A980-94E98C0874DA}" destId="{16328D4E-D8C0-9D4B-A28D-E754F02592FA}" srcOrd="0" destOrd="0" presId="urn:microsoft.com/office/officeart/2005/8/layout/pList1"/>
    <dgm:cxn modelId="{4688CEC9-1748-E844-A8C3-FFD656F87A5E}" srcId="{C84F5011-EF1B-1A47-A56E-6612CFD7A5CE}" destId="{343F6611-AB68-8C4B-AF74-80155A239185}" srcOrd="4" destOrd="0" parTransId="{FE17AD84-7B72-E544-8A95-826E84E8E81C}" sibTransId="{22137830-C761-DB41-9ED1-49F745D2829F}"/>
    <dgm:cxn modelId="{366686E9-CA64-FC45-AAA3-537134DE5200}" type="presOf" srcId="{406AC924-B1C6-1F40-B56E-AF4CA22912D5}" destId="{9922CE1C-C3C1-9B43-A1B0-DDDF6FD61789}" srcOrd="0" destOrd="0" presId="urn:microsoft.com/office/officeart/2005/8/layout/pList1"/>
    <dgm:cxn modelId="{979477F0-0901-1B4A-B9F6-A5CD7B3C087F}" type="presOf" srcId="{43A13057-7065-7247-8EE0-C2D5C472950C}" destId="{E1AE9293-AF97-BE47-BFFA-6A4A827FA62A}" srcOrd="0" destOrd="0" presId="urn:microsoft.com/office/officeart/2005/8/layout/pList1"/>
    <dgm:cxn modelId="{3EBD3424-8316-3B4F-90AF-13872A08B609}" type="presParOf" srcId="{8A414C8C-4466-724F-BFF5-792E6B440F28}" destId="{D3C0D5D3-2616-7445-B044-60CD44B9707F}" srcOrd="0" destOrd="0" presId="urn:microsoft.com/office/officeart/2005/8/layout/pList1"/>
    <dgm:cxn modelId="{1B76141F-7F89-FA40-9381-90F58D3AB343}" type="presParOf" srcId="{D3C0D5D3-2616-7445-B044-60CD44B9707F}" destId="{AB3D4816-870D-AC42-8D01-8B9DEBF88F8D}" srcOrd="0" destOrd="0" presId="urn:microsoft.com/office/officeart/2005/8/layout/pList1"/>
    <dgm:cxn modelId="{366145BC-E923-674F-990B-300E2E318F0E}" type="presParOf" srcId="{D3C0D5D3-2616-7445-B044-60CD44B9707F}" destId="{E1AE9293-AF97-BE47-BFFA-6A4A827FA62A}" srcOrd="1" destOrd="0" presId="urn:microsoft.com/office/officeart/2005/8/layout/pList1"/>
    <dgm:cxn modelId="{45BCA36C-8C18-3345-80C8-58EB87F24DCD}" type="presParOf" srcId="{8A414C8C-4466-724F-BFF5-792E6B440F28}" destId="{3F50B0AB-215E-0D4E-8BF5-D640D06DA521}" srcOrd="1" destOrd="0" presId="urn:microsoft.com/office/officeart/2005/8/layout/pList1"/>
    <dgm:cxn modelId="{11BAD223-930E-834B-89F8-0D50BD15A2EB}" type="presParOf" srcId="{8A414C8C-4466-724F-BFF5-792E6B440F28}" destId="{CF8AE64A-E8DE-1948-993E-BB8C0B41D1E6}" srcOrd="2" destOrd="0" presId="urn:microsoft.com/office/officeart/2005/8/layout/pList1"/>
    <dgm:cxn modelId="{A73A7B01-87EB-3941-B98D-52D19F868FAC}" type="presParOf" srcId="{CF8AE64A-E8DE-1948-993E-BB8C0B41D1E6}" destId="{B92037DB-1982-2C46-95EA-8DE4026E5EA4}" srcOrd="0" destOrd="0" presId="urn:microsoft.com/office/officeart/2005/8/layout/pList1"/>
    <dgm:cxn modelId="{E4A2F0B3-6042-E442-8FFF-100B70DECF8C}" type="presParOf" srcId="{CF8AE64A-E8DE-1948-993E-BB8C0B41D1E6}" destId="{9922CE1C-C3C1-9B43-A1B0-DDDF6FD61789}" srcOrd="1" destOrd="0" presId="urn:microsoft.com/office/officeart/2005/8/layout/pList1"/>
    <dgm:cxn modelId="{BF70CECA-888E-344F-9E78-3812F026AF81}" type="presParOf" srcId="{8A414C8C-4466-724F-BFF5-792E6B440F28}" destId="{8AFCCB25-E473-2D41-8649-76DCBAD1B528}" srcOrd="3" destOrd="0" presId="urn:microsoft.com/office/officeart/2005/8/layout/pList1"/>
    <dgm:cxn modelId="{54D1CC65-6E93-584D-A107-A339A50EFED3}" type="presParOf" srcId="{8A414C8C-4466-724F-BFF5-792E6B440F28}" destId="{41B3B189-4BD1-0743-8B21-C42725EF4E65}" srcOrd="4" destOrd="0" presId="urn:microsoft.com/office/officeart/2005/8/layout/pList1"/>
    <dgm:cxn modelId="{F4118283-5AEA-2047-92FB-D1E287CDD023}" type="presParOf" srcId="{41B3B189-4BD1-0743-8B21-C42725EF4E65}" destId="{B39891A5-D684-D842-A7DE-BEF559CB518B}" srcOrd="0" destOrd="0" presId="urn:microsoft.com/office/officeart/2005/8/layout/pList1"/>
    <dgm:cxn modelId="{602EAD72-D114-C340-8C75-7A89FF5D988A}" type="presParOf" srcId="{41B3B189-4BD1-0743-8B21-C42725EF4E65}" destId="{16328D4E-D8C0-9D4B-A28D-E754F02592FA}" srcOrd="1" destOrd="0" presId="urn:microsoft.com/office/officeart/2005/8/layout/pList1"/>
    <dgm:cxn modelId="{6020F783-3C43-5F4D-AC7F-61C3D4B7ADEA}" type="presParOf" srcId="{8A414C8C-4466-724F-BFF5-792E6B440F28}" destId="{1EDCF276-070E-5D4F-B555-26D7884ABCFD}" srcOrd="5" destOrd="0" presId="urn:microsoft.com/office/officeart/2005/8/layout/pList1"/>
    <dgm:cxn modelId="{9BEC7BEE-1BFD-204C-B8A8-EF1A435C69CA}" type="presParOf" srcId="{8A414C8C-4466-724F-BFF5-792E6B440F28}" destId="{41CF3FC2-3EAB-AF44-911C-B5F40E4A49C4}" srcOrd="6" destOrd="0" presId="urn:microsoft.com/office/officeart/2005/8/layout/pList1"/>
    <dgm:cxn modelId="{36136994-FFE2-BA4F-8414-2D9BB743A211}" type="presParOf" srcId="{41CF3FC2-3EAB-AF44-911C-B5F40E4A49C4}" destId="{01BD3A1F-3B0A-7F4E-94CE-BA7DA00B234A}" srcOrd="0" destOrd="0" presId="urn:microsoft.com/office/officeart/2005/8/layout/pList1"/>
    <dgm:cxn modelId="{FD4BF99B-7015-A44A-8EC6-01BB77C3DB51}" type="presParOf" srcId="{41CF3FC2-3EAB-AF44-911C-B5F40E4A49C4}" destId="{5DBD4CA4-BCFD-9A4C-90A1-761CB82112E5}" srcOrd="1" destOrd="0" presId="urn:microsoft.com/office/officeart/2005/8/layout/pList1"/>
    <dgm:cxn modelId="{F53D9D6C-9CC4-5442-AF47-EDAD171F7DB2}" type="presParOf" srcId="{8A414C8C-4466-724F-BFF5-792E6B440F28}" destId="{3EA2F6D8-4769-7D41-B283-260818BADF7C}" srcOrd="7" destOrd="0" presId="urn:microsoft.com/office/officeart/2005/8/layout/pList1"/>
    <dgm:cxn modelId="{98740BFC-1980-2F41-B2BE-152DFF0456CA}" type="presParOf" srcId="{8A414C8C-4466-724F-BFF5-792E6B440F28}" destId="{6A79100B-82C4-EE4A-B2BE-EDF54BEC7991}" srcOrd="8" destOrd="0" presId="urn:microsoft.com/office/officeart/2005/8/layout/pList1"/>
    <dgm:cxn modelId="{E33D1654-7124-A048-A4C4-C91F093ED168}" type="presParOf" srcId="{6A79100B-82C4-EE4A-B2BE-EDF54BEC7991}" destId="{15B6CA16-23C3-5844-B1EB-00398B0358BE}" srcOrd="0" destOrd="0" presId="urn:microsoft.com/office/officeart/2005/8/layout/pList1"/>
    <dgm:cxn modelId="{E310372E-870B-104E-9F9A-716987850D30}" type="presParOf" srcId="{6A79100B-82C4-EE4A-B2BE-EDF54BEC7991}" destId="{B0D002AE-DF20-C448-8FFE-A901248F6ABF}"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63C1D-2E4B-48C6-8154-DDF5E0EEFFAC}"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E2D0750E-C2CB-4697-9B87-40890097C74E}">
      <dgm:prSet phldrT="[Texto]"/>
      <dgm:spPr/>
      <dgm:t>
        <a:bodyPr/>
        <a:lstStyle/>
        <a:p>
          <a:r>
            <a:rPr lang="en-US" dirty="0"/>
            <a:t>Anti-virus</a:t>
          </a:r>
        </a:p>
      </dgm:t>
    </dgm:pt>
    <dgm:pt modelId="{B5D207E1-4F7B-4960-806B-33641ED90187}" type="parTrans" cxnId="{0C708520-177D-44B5-8209-ADF8FB4194CC}">
      <dgm:prSet/>
      <dgm:spPr/>
      <dgm:t>
        <a:bodyPr/>
        <a:lstStyle/>
        <a:p>
          <a:endParaRPr lang="en-US"/>
        </a:p>
      </dgm:t>
    </dgm:pt>
    <dgm:pt modelId="{B144FA69-9187-464E-9A80-6B029D9B6333}" type="sibTrans" cxnId="{0C708520-177D-44B5-8209-ADF8FB4194CC}">
      <dgm:prSet/>
      <dgm:spPr/>
      <dgm:t>
        <a:bodyPr/>
        <a:lstStyle/>
        <a:p>
          <a:endParaRPr lang="en-US"/>
        </a:p>
      </dgm:t>
    </dgm:pt>
    <dgm:pt modelId="{33732F67-714C-48F1-8CE9-3A72172CF94E}">
      <dgm:prSet phldrT="[Texto]"/>
      <dgm:spPr/>
      <dgm:t>
        <a:bodyPr/>
        <a:lstStyle/>
        <a:p>
          <a:r>
            <a:rPr lang="en-US" dirty="0"/>
            <a:t>Forum</a:t>
          </a:r>
        </a:p>
      </dgm:t>
    </dgm:pt>
    <dgm:pt modelId="{D2E787B6-C9AF-4D0A-B5B3-5B2BA7102904}" type="parTrans" cxnId="{C30FACA6-6CBA-488B-AACA-23BC28B2D1E5}">
      <dgm:prSet/>
      <dgm:spPr/>
      <dgm:t>
        <a:bodyPr/>
        <a:lstStyle/>
        <a:p>
          <a:endParaRPr lang="en-US"/>
        </a:p>
      </dgm:t>
    </dgm:pt>
    <dgm:pt modelId="{9C36825D-91DA-483B-A10C-546D2DC8CF8E}" type="sibTrans" cxnId="{C30FACA6-6CBA-488B-AACA-23BC28B2D1E5}">
      <dgm:prSet/>
      <dgm:spPr/>
      <dgm:t>
        <a:bodyPr/>
        <a:lstStyle/>
        <a:p>
          <a:endParaRPr lang="en-US"/>
        </a:p>
      </dgm:t>
    </dgm:pt>
    <dgm:pt modelId="{FAA97E30-66B5-4662-86CE-7FC34B40440D}">
      <dgm:prSet phldrT="[Texto]"/>
      <dgm:spPr/>
      <dgm:t>
        <a:bodyPr/>
        <a:lstStyle/>
        <a:p>
          <a:r>
            <a:rPr lang="en-US" dirty="0"/>
            <a:t>Robot</a:t>
          </a:r>
        </a:p>
      </dgm:t>
    </dgm:pt>
    <dgm:pt modelId="{183B2821-AB8A-4879-96BB-971A1508F43C}" type="parTrans" cxnId="{DB3E75CD-622D-4F7B-BAE5-B5A444046736}">
      <dgm:prSet/>
      <dgm:spPr/>
      <dgm:t>
        <a:bodyPr/>
        <a:lstStyle/>
        <a:p>
          <a:endParaRPr lang="en-US"/>
        </a:p>
      </dgm:t>
    </dgm:pt>
    <dgm:pt modelId="{24219066-4A6B-4315-8ED8-291C222D13DE}" type="sibTrans" cxnId="{DB3E75CD-622D-4F7B-BAE5-B5A444046736}">
      <dgm:prSet/>
      <dgm:spPr/>
      <dgm:t>
        <a:bodyPr/>
        <a:lstStyle/>
        <a:p>
          <a:endParaRPr lang="en-US"/>
        </a:p>
      </dgm:t>
    </dgm:pt>
    <dgm:pt modelId="{3F597705-04A8-4F2A-BD14-4D82C999B99D}">
      <dgm:prSet phldrT="[Texto]"/>
      <dgm:spPr/>
      <dgm:t>
        <a:bodyPr/>
        <a:lstStyle/>
        <a:p>
          <a:r>
            <a:rPr lang="en-US" dirty="0"/>
            <a:t>Online dating</a:t>
          </a:r>
        </a:p>
      </dgm:t>
    </dgm:pt>
    <dgm:pt modelId="{F0849979-1709-4803-A962-807C61F3417B}" type="parTrans" cxnId="{3346AFD5-7C2F-4225-9BD1-C2A2415645A3}">
      <dgm:prSet/>
      <dgm:spPr/>
      <dgm:t>
        <a:bodyPr/>
        <a:lstStyle/>
        <a:p>
          <a:endParaRPr lang="en-US"/>
        </a:p>
      </dgm:t>
    </dgm:pt>
    <dgm:pt modelId="{27762ED0-0948-4405-959D-3AC3225826B7}" type="sibTrans" cxnId="{3346AFD5-7C2F-4225-9BD1-C2A2415645A3}">
      <dgm:prSet/>
      <dgm:spPr/>
      <dgm:t>
        <a:bodyPr/>
        <a:lstStyle/>
        <a:p>
          <a:endParaRPr lang="en-US"/>
        </a:p>
      </dgm:t>
    </dgm:pt>
    <dgm:pt modelId="{D34F597C-258C-4123-B800-0780849EC263}">
      <dgm:prSet/>
      <dgm:spPr/>
      <dgm:t>
        <a:bodyPr/>
        <a:lstStyle/>
        <a:p>
          <a:r>
            <a:rPr lang="en-US" dirty="0"/>
            <a:t>Online encyclopedia</a:t>
          </a:r>
        </a:p>
      </dgm:t>
    </dgm:pt>
    <dgm:pt modelId="{C108C527-1980-4792-B732-57B6CAFB85F6}" type="parTrans" cxnId="{6E5DF6FD-4FDB-488D-9CE5-1A673D5F98AA}">
      <dgm:prSet/>
      <dgm:spPr/>
      <dgm:t>
        <a:bodyPr/>
        <a:lstStyle/>
        <a:p>
          <a:endParaRPr lang="en-US"/>
        </a:p>
      </dgm:t>
    </dgm:pt>
    <dgm:pt modelId="{9D910294-F7F9-4993-83C9-A760FC2EF787}" type="sibTrans" cxnId="{6E5DF6FD-4FDB-488D-9CE5-1A673D5F98AA}">
      <dgm:prSet/>
      <dgm:spPr/>
      <dgm:t>
        <a:bodyPr/>
        <a:lstStyle/>
        <a:p>
          <a:endParaRPr lang="en-US"/>
        </a:p>
      </dgm:t>
    </dgm:pt>
    <dgm:pt modelId="{23858BB9-85FC-443D-A0F8-BB004887383A}" type="pres">
      <dgm:prSet presAssocID="{40F63C1D-2E4B-48C6-8154-DDF5E0EEFFAC}" presName="Name0" presStyleCnt="0">
        <dgm:presLayoutVars>
          <dgm:dir/>
          <dgm:resizeHandles val="exact"/>
        </dgm:presLayoutVars>
      </dgm:prSet>
      <dgm:spPr/>
    </dgm:pt>
    <dgm:pt modelId="{0020F7A0-B8EB-4A79-980D-B6D9D20A1ABB}" type="pres">
      <dgm:prSet presAssocID="{E2D0750E-C2CB-4697-9B87-40890097C74E}" presName="compNode" presStyleCnt="0"/>
      <dgm:spPr/>
    </dgm:pt>
    <dgm:pt modelId="{4ED7506E-0A3F-44BD-96E9-627040B10B4E}" type="pres">
      <dgm:prSet presAssocID="{E2D0750E-C2CB-4697-9B87-40890097C74E}"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2B5BCA10-6967-489A-BF01-6543C5DBD94B}" type="pres">
      <dgm:prSet presAssocID="{E2D0750E-C2CB-4697-9B87-40890097C74E}" presName="textRect" presStyleLbl="revTx" presStyleIdx="0" presStyleCnt="5">
        <dgm:presLayoutVars>
          <dgm:bulletEnabled val="1"/>
        </dgm:presLayoutVars>
      </dgm:prSet>
      <dgm:spPr/>
    </dgm:pt>
    <dgm:pt modelId="{11D4115C-070C-48D9-A655-786430046FF1}" type="pres">
      <dgm:prSet presAssocID="{B144FA69-9187-464E-9A80-6B029D9B6333}" presName="sibTrans" presStyleLbl="sibTrans2D1" presStyleIdx="0" presStyleCnt="0"/>
      <dgm:spPr/>
    </dgm:pt>
    <dgm:pt modelId="{663E2B09-4F2C-480C-AB49-2AE0596E7C98}" type="pres">
      <dgm:prSet presAssocID="{D34F597C-258C-4123-B800-0780849EC263}" presName="compNode" presStyleCnt="0"/>
      <dgm:spPr/>
    </dgm:pt>
    <dgm:pt modelId="{2D12A69A-4857-4953-8D82-442AE29E845E}" type="pres">
      <dgm:prSet presAssocID="{D34F597C-258C-4123-B800-0780849EC263}"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pt>
    <dgm:pt modelId="{E74C5EA9-E56D-4530-95E3-F8F2871AC52C}" type="pres">
      <dgm:prSet presAssocID="{D34F597C-258C-4123-B800-0780849EC263}" presName="textRect" presStyleLbl="revTx" presStyleIdx="1" presStyleCnt="5">
        <dgm:presLayoutVars>
          <dgm:bulletEnabled val="1"/>
        </dgm:presLayoutVars>
      </dgm:prSet>
      <dgm:spPr/>
    </dgm:pt>
    <dgm:pt modelId="{B637E7AE-0748-4334-A981-147DF2F9C0A2}" type="pres">
      <dgm:prSet presAssocID="{9D910294-F7F9-4993-83C9-A760FC2EF787}" presName="sibTrans" presStyleLbl="sibTrans2D1" presStyleIdx="0" presStyleCnt="0"/>
      <dgm:spPr/>
    </dgm:pt>
    <dgm:pt modelId="{4EB6BBEC-7A66-415F-8935-A17A8AC07F66}" type="pres">
      <dgm:prSet presAssocID="{33732F67-714C-48F1-8CE9-3A72172CF94E}" presName="compNode" presStyleCnt="0"/>
      <dgm:spPr/>
    </dgm:pt>
    <dgm:pt modelId="{D581EA74-A828-4335-87B9-2AE1815AE301}" type="pres">
      <dgm:prSet presAssocID="{33732F67-714C-48F1-8CE9-3A72172CF94E}" presName="pict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AAE305DB-259F-4887-9070-095D96223D09}" type="pres">
      <dgm:prSet presAssocID="{33732F67-714C-48F1-8CE9-3A72172CF94E}" presName="textRect" presStyleLbl="revTx" presStyleIdx="2" presStyleCnt="5">
        <dgm:presLayoutVars>
          <dgm:bulletEnabled val="1"/>
        </dgm:presLayoutVars>
      </dgm:prSet>
      <dgm:spPr/>
    </dgm:pt>
    <dgm:pt modelId="{CC1DE6C2-32B8-43E5-BB79-8610DFE9B674}" type="pres">
      <dgm:prSet presAssocID="{9C36825D-91DA-483B-A10C-546D2DC8CF8E}" presName="sibTrans" presStyleLbl="sibTrans2D1" presStyleIdx="0" presStyleCnt="0"/>
      <dgm:spPr/>
    </dgm:pt>
    <dgm:pt modelId="{A320F557-7EC7-46AB-886D-678E17758F33}" type="pres">
      <dgm:prSet presAssocID="{FAA97E30-66B5-4662-86CE-7FC34B40440D}" presName="compNode" presStyleCnt="0"/>
      <dgm:spPr/>
    </dgm:pt>
    <dgm:pt modelId="{D5E63C95-C435-4717-95BA-907BD0DA303A}" type="pres">
      <dgm:prSet presAssocID="{FAA97E30-66B5-4662-86CE-7FC34B40440D}" presName="pict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777F504F-BAA3-4C8B-AC3E-765A3FFD6F8A}" type="pres">
      <dgm:prSet presAssocID="{FAA97E30-66B5-4662-86CE-7FC34B40440D}" presName="textRect" presStyleLbl="revTx" presStyleIdx="3" presStyleCnt="5">
        <dgm:presLayoutVars>
          <dgm:bulletEnabled val="1"/>
        </dgm:presLayoutVars>
      </dgm:prSet>
      <dgm:spPr/>
    </dgm:pt>
    <dgm:pt modelId="{C7F54A5F-4F50-4388-8654-51E451DE6C94}" type="pres">
      <dgm:prSet presAssocID="{24219066-4A6B-4315-8ED8-291C222D13DE}" presName="sibTrans" presStyleLbl="sibTrans2D1" presStyleIdx="0" presStyleCnt="0"/>
      <dgm:spPr/>
    </dgm:pt>
    <dgm:pt modelId="{317F577F-2C38-4006-BE4C-7D57ED102D0F}" type="pres">
      <dgm:prSet presAssocID="{3F597705-04A8-4F2A-BD14-4D82C999B99D}" presName="compNode" presStyleCnt="0"/>
      <dgm:spPr/>
    </dgm:pt>
    <dgm:pt modelId="{D0B080D8-2F74-4228-B1CF-9F887939F034}" type="pres">
      <dgm:prSet presAssocID="{3F597705-04A8-4F2A-BD14-4D82C999B99D}" presName="pict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000" b="-1000"/>
          </a:stretch>
        </a:blipFill>
      </dgm:spPr>
    </dgm:pt>
    <dgm:pt modelId="{F3D00A9A-6C5E-4CD0-8ECD-5E86C021310D}" type="pres">
      <dgm:prSet presAssocID="{3F597705-04A8-4F2A-BD14-4D82C999B99D}" presName="textRect" presStyleLbl="revTx" presStyleIdx="4" presStyleCnt="5">
        <dgm:presLayoutVars>
          <dgm:bulletEnabled val="1"/>
        </dgm:presLayoutVars>
      </dgm:prSet>
      <dgm:spPr/>
    </dgm:pt>
  </dgm:ptLst>
  <dgm:cxnLst>
    <dgm:cxn modelId="{17A5D002-9CB6-4BED-9F53-995DF349AB5D}" type="presOf" srcId="{3F597705-04A8-4F2A-BD14-4D82C999B99D}" destId="{F3D00A9A-6C5E-4CD0-8ECD-5E86C021310D}" srcOrd="0" destOrd="0" presId="urn:microsoft.com/office/officeart/2005/8/layout/pList1"/>
    <dgm:cxn modelId="{AC143507-B52E-443D-9CCF-CBFEEB9E0DEA}" type="presOf" srcId="{24219066-4A6B-4315-8ED8-291C222D13DE}" destId="{C7F54A5F-4F50-4388-8654-51E451DE6C94}" srcOrd="0" destOrd="0" presId="urn:microsoft.com/office/officeart/2005/8/layout/pList1"/>
    <dgm:cxn modelId="{0C708520-177D-44B5-8209-ADF8FB4194CC}" srcId="{40F63C1D-2E4B-48C6-8154-DDF5E0EEFFAC}" destId="{E2D0750E-C2CB-4697-9B87-40890097C74E}" srcOrd="0" destOrd="0" parTransId="{B5D207E1-4F7B-4960-806B-33641ED90187}" sibTransId="{B144FA69-9187-464E-9A80-6B029D9B6333}"/>
    <dgm:cxn modelId="{404BC32A-A7F7-4740-B730-0A4D0B4117AE}" type="presOf" srcId="{B144FA69-9187-464E-9A80-6B029D9B6333}" destId="{11D4115C-070C-48D9-A655-786430046FF1}" srcOrd="0" destOrd="0" presId="urn:microsoft.com/office/officeart/2005/8/layout/pList1"/>
    <dgm:cxn modelId="{A8DADF78-757F-46B9-8AF8-3FDFF5E50239}" type="presOf" srcId="{9D910294-F7F9-4993-83C9-A760FC2EF787}" destId="{B637E7AE-0748-4334-A981-147DF2F9C0A2}" srcOrd="0" destOrd="0" presId="urn:microsoft.com/office/officeart/2005/8/layout/pList1"/>
    <dgm:cxn modelId="{4825E48D-D2D4-40A1-9D9A-B497475F89AE}" type="presOf" srcId="{E2D0750E-C2CB-4697-9B87-40890097C74E}" destId="{2B5BCA10-6967-489A-BF01-6543C5DBD94B}" srcOrd="0" destOrd="0" presId="urn:microsoft.com/office/officeart/2005/8/layout/pList1"/>
    <dgm:cxn modelId="{C30FACA6-6CBA-488B-AACA-23BC28B2D1E5}" srcId="{40F63C1D-2E4B-48C6-8154-DDF5E0EEFFAC}" destId="{33732F67-714C-48F1-8CE9-3A72172CF94E}" srcOrd="2" destOrd="0" parTransId="{D2E787B6-C9AF-4D0A-B5B3-5B2BA7102904}" sibTransId="{9C36825D-91DA-483B-A10C-546D2DC8CF8E}"/>
    <dgm:cxn modelId="{B8B803C5-C2CD-40B8-A474-C1655D04B79F}" type="presOf" srcId="{40F63C1D-2E4B-48C6-8154-DDF5E0EEFFAC}" destId="{23858BB9-85FC-443D-A0F8-BB004887383A}" srcOrd="0" destOrd="0" presId="urn:microsoft.com/office/officeart/2005/8/layout/pList1"/>
    <dgm:cxn modelId="{DB3E75CD-622D-4F7B-BAE5-B5A444046736}" srcId="{40F63C1D-2E4B-48C6-8154-DDF5E0EEFFAC}" destId="{FAA97E30-66B5-4662-86CE-7FC34B40440D}" srcOrd="3" destOrd="0" parTransId="{183B2821-AB8A-4879-96BB-971A1508F43C}" sibTransId="{24219066-4A6B-4315-8ED8-291C222D13DE}"/>
    <dgm:cxn modelId="{103519CF-6BEF-418F-B35E-B7FC28671FF1}" type="presOf" srcId="{D34F597C-258C-4123-B800-0780849EC263}" destId="{E74C5EA9-E56D-4530-95E3-F8F2871AC52C}" srcOrd="0" destOrd="0" presId="urn:microsoft.com/office/officeart/2005/8/layout/pList1"/>
    <dgm:cxn modelId="{3346AFD5-7C2F-4225-9BD1-C2A2415645A3}" srcId="{40F63C1D-2E4B-48C6-8154-DDF5E0EEFFAC}" destId="{3F597705-04A8-4F2A-BD14-4D82C999B99D}" srcOrd="4" destOrd="0" parTransId="{F0849979-1709-4803-A962-807C61F3417B}" sibTransId="{27762ED0-0948-4405-959D-3AC3225826B7}"/>
    <dgm:cxn modelId="{52B452E5-F323-48A4-8870-F7A9AF5640A6}" type="presOf" srcId="{9C36825D-91DA-483B-A10C-546D2DC8CF8E}" destId="{CC1DE6C2-32B8-43E5-BB79-8610DFE9B674}" srcOrd="0" destOrd="0" presId="urn:microsoft.com/office/officeart/2005/8/layout/pList1"/>
    <dgm:cxn modelId="{6E9EFCEF-8758-42A5-9691-92E2A52FD5AA}" type="presOf" srcId="{FAA97E30-66B5-4662-86CE-7FC34B40440D}" destId="{777F504F-BAA3-4C8B-AC3E-765A3FFD6F8A}" srcOrd="0" destOrd="0" presId="urn:microsoft.com/office/officeart/2005/8/layout/pList1"/>
    <dgm:cxn modelId="{71F276F9-24AF-4F32-919D-DF044455798B}" type="presOf" srcId="{33732F67-714C-48F1-8CE9-3A72172CF94E}" destId="{AAE305DB-259F-4887-9070-095D96223D09}" srcOrd="0" destOrd="0" presId="urn:microsoft.com/office/officeart/2005/8/layout/pList1"/>
    <dgm:cxn modelId="{6E5DF6FD-4FDB-488D-9CE5-1A673D5F98AA}" srcId="{40F63C1D-2E4B-48C6-8154-DDF5E0EEFFAC}" destId="{D34F597C-258C-4123-B800-0780849EC263}" srcOrd="1" destOrd="0" parTransId="{C108C527-1980-4792-B732-57B6CAFB85F6}" sibTransId="{9D910294-F7F9-4993-83C9-A760FC2EF787}"/>
    <dgm:cxn modelId="{B980A5A3-480A-4E94-887B-0DFA8303242D}" type="presParOf" srcId="{23858BB9-85FC-443D-A0F8-BB004887383A}" destId="{0020F7A0-B8EB-4A79-980D-B6D9D20A1ABB}" srcOrd="0" destOrd="0" presId="urn:microsoft.com/office/officeart/2005/8/layout/pList1"/>
    <dgm:cxn modelId="{9DC12436-AA53-46E8-A030-75DC0F248512}" type="presParOf" srcId="{0020F7A0-B8EB-4A79-980D-B6D9D20A1ABB}" destId="{4ED7506E-0A3F-44BD-96E9-627040B10B4E}" srcOrd="0" destOrd="0" presId="urn:microsoft.com/office/officeart/2005/8/layout/pList1"/>
    <dgm:cxn modelId="{9AA7C3A4-5254-4F89-BCA4-B83E66A9C83B}" type="presParOf" srcId="{0020F7A0-B8EB-4A79-980D-B6D9D20A1ABB}" destId="{2B5BCA10-6967-489A-BF01-6543C5DBD94B}" srcOrd="1" destOrd="0" presId="urn:microsoft.com/office/officeart/2005/8/layout/pList1"/>
    <dgm:cxn modelId="{8195185F-5B24-4038-95FF-41F4ADB5DD88}" type="presParOf" srcId="{23858BB9-85FC-443D-A0F8-BB004887383A}" destId="{11D4115C-070C-48D9-A655-786430046FF1}" srcOrd="1" destOrd="0" presId="urn:microsoft.com/office/officeart/2005/8/layout/pList1"/>
    <dgm:cxn modelId="{F6DF881C-6F73-4505-8E69-C488477740E6}" type="presParOf" srcId="{23858BB9-85FC-443D-A0F8-BB004887383A}" destId="{663E2B09-4F2C-480C-AB49-2AE0596E7C98}" srcOrd="2" destOrd="0" presId="urn:microsoft.com/office/officeart/2005/8/layout/pList1"/>
    <dgm:cxn modelId="{F9500073-BD37-4628-90AD-754D3871611D}" type="presParOf" srcId="{663E2B09-4F2C-480C-AB49-2AE0596E7C98}" destId="{2D12A69A-4857-4953-8D82-442AE29E845E}" srcOrd="0" destOrd="0" presId="urn:microsoft.com/office/officeart/2005/8/layout/pList1"/>
    <dgm:cxn modelId="{080AEB7A-FC3C-4F43-8CBF-FF8FC77ACE45}" type="presParOf" srcId="{663E2B09-4F2C-480C-AB49-2AE0596E7C98}" destId="{E74C5EA9-E56D-4530-95E3-F8F2871AC52C}" srcOrd="1" destOrd="0" presId="urn:microsoft.com/office/officeart/2005/8/layout/pList1"/>
    <dgm:cxn modelId="{E90DB4A0-9E11-4A3E-97A5-63CBD7B1400B}" type="presParOf" srcId="{23858BB9-85FC-443D-A0F8-BB004887383A}" destId="{B637E7AE-0748-4334-A981-147DF2F9C0A2}" srcOrd="3" destOrd="0" presId="urn:microsoft.com/office/officeart/2005/8/layout/pList1"/>
    <dgm:cxn modelId="{BAC38D19-C215-47ED-ABFD-3CC2A532AC68}" type="presParOf" srcId="{23858BB9-85FC-443D-A0F8-BB004887383A}" destId="{4EB6BBEC-7A66-415F-8935-A17A8AC07F66}" srcOrd="4" destOrd="0" presId="urn:microsoft.com/office/officeart/2005/8/layout/pList1"/>
    <dgm:cxn modelId="{8826A5BD-67BD-4555-AD31-5098DC742C5C}" type="presParOf" srcId="{4EB6BBEC-7A66-415F-8935-A17A8AC07F66}" destId="{D581EA74-A828-4335-87B9-2AE1815AE301}" srcOrd="0" destOrd="0" presId="urn:microsoft.com/office/officeart/2005/8/layout/pList1"/>
    <dgm:cxn modelId="{C3F56B0D-1284-4288-B301-6D0FC27DD879}" type="presParOf" srcId="{4EB6BBEC-7A66-415F-8935-A17A8AC07F66}" destId="{AAE305DB-259F-4887-9070-095D96223D09}" srcOrd="1" destOrd="0" presId="urn:microsoft.com/office/officeart/2005/8/layout/pList1"/>
    <dgm:cxn modelId="{583837B9-A413-4D53-935C-33D5128621B4}" type="presParOf" srcId="{23858BB9-85FC-443D-A0F8-BB004887383A}" destId="{CC1DE6C2-32B8-43E5-BB79-8610DFE9B674}" srcOrd="5" destOrd="0" presId="urn:microsoft.com/office/officeart/2005/8/layout/pList1"/>
    <dgm:cxn modelId="{CD737380-2EFD-4B73-9662-B9A7042A9C5F}" type="presParOf" srcId="{23858BB9-85FC-443D-A0F8-BB004887383A}" destId="{A320F557-7EC7-46AB-886D-678E17758F33}" srcOrd="6" destOrd="0" presId="urn:microsoft.com/office/officeart/2005/8/layout/pList1"/>
    <dgm:cxn modelId="{CC4A0845-884D-4590-AA2E-ABCD13397E45}" type="presParOf" srcId="{A320F557-7EC7-46AB-886D-678E17758F33}" destId="{D5E63C95-C435-4717-95BA-907BD0DA303A}" srcOrd="0" destOrd="0" presId="urn:microsoft.com/office/officeart/2005/8/layout/pList1"/>
    <dgm:cxn modelId="{21EE5B4F-2159-4BA8-A586-A2DA0B46C633}" type="presParOf" srcId="{A320F557-7EC7-46AB-886D-678E17758F33}" destId="{777F504F-BAA3-4C8B-AC3E-765A3FFD6F8A}" srcOrd="1" destOrd="0" presId="urn:microsoft.com/office/officeart/2005/8/layout/pList1"/>
    <dgm:cxn modelId="{8A98B0A3-4DCA-436F-9A1B-B72E208EA180}" type="presParOf" srcId="{23858BB9-85FC-443D-A0F8-BB004887383A}" destId="{C7F54A5F-4F50-4388-8654-51E451DE6C94}" srcOrd="7" destOrd="0" presId="urn:microsoft.com/office/officeart/2005/8/layout/pList1"/>
    <dgm:cxn modelId="{ADDB6CE2-6033-48D3-A25D-191815F7798E}" type="presParOf" srcId="{23858BB9-85FC-443D-A0F8-BB004887383A}" destId="{317F577F-2C38-4006-BE4C-7D57ED102D0F}" srcOrd="8" destOrd="0" presId="urn:microsoft.com/office/officeart/2005/8/layout/pList1"/>
    <dgm:cxn modelId="{1C7313DB-C413-4B2B-B0D5-28CEDEE0D5E3}" type="presParOf" srcId="{317F577F-2C38-4006-BE4C-7D57ED102D0F}" destId="{D0B080D8-2F74-4228-B1CF-9F887939F034}" srcOrd="0" destOrd="0" presId="urn:microsoft.com/office/officeart/2005/8/layout/pList1"/>
    <dgm:cxn modelId="{3EF6CB24-EFF4-4FCD-AD58-FB08EBFB4D02}" type="presParOf" srcId="{317F577F-2C38-4006-BE4C-7D57ED102D0F}" destId="{F3D00A9A-6C5E-4CD0-8ECD-5E86C021310D}"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3EADB3-B8F9-4379-A690-7839838AE238}"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C2CF6D92-D011-4A2B-8388-A6199CE0A760}">
      <dgm:prSet phldrT="[Texto]"/>
      <dgm:spPr/>
      <dgm:t>
        <a:bodyPr/>
        <a:lstStyle/>
        <a:p>
          <a:r>
            <a:rPr lang="en-US" dirty="0"/>
            <a:t>Network</a:t>
          </a:r>
        </a:p>
      </dgm:t>
    </dgm:pt>
    <dgm:pt modelId="{41336A0D-EE43-49D0-9AB7-2268118AF911}" type="parTrans" cxnId="{B2A703D0-094E-484A-BCFB-345442C347F4}">
      <dgm:prSet/>
      <dgm:spPr/>
      <dgm:t>
        <a:bodyPr/>
        <a:lstStyle/>
        <a:p>
          <a:endParaRPr lang="en-US"/>
        </a:p>
      </dgm:t>
    </dgm:pt>
    <dgm:pt modelId="{2EE0E8D2-C2D4-4CA8-869B-9595186E74ED}" type="sibTrans" cxnId="{B2A703D0-094E-484A-BCFB-345442C347F4}">
      <dgm:prSet/>
      <dgm:spPr/>
      <dgm:t>
        <a:bodyPr/>
        <a:lstStyle/>
        <a:p>
          <a:endParaRPr lang="en-US"/>
        </a:p>
      </dgm:t>
    </dgm:pt>
    <dgm:pt modelId="{B168D39A-E379-4484-8603-B991BF080F14}">
      <dgm:prSet phldrT="[Texto]"/>
      <dgm:spPr/>
      <dgm:t>
        <a:bodyPr/>
        <a:lstStyle/>
        <a:p>
          <a:r>
            <a:rPr lang="en-US" dirty="0"/>
            <a:t>Architect</a:t>
          </a:r>
        </a:p>
      </dgm:t>
    </dgm:pt>
    <dgm:pt modelId="{981C0B98-6982-4CE5-896A-1AB5D5DDE2C9}" type="parTrans" cxnId="{E4E7B181-BD86-438F-94EF-3ADE814B7D6C}">
      <dgm:prSet/>
      <dgm:spPr/>
      <dgm:t>
        <a:bodyPr/>
        <a:lstStyle/>
        <a:p>
          <a:endParaRPr lang="en-US"/>
        </a:p>
      </dgm:t>
    </dgm:pt>
    <dgm:pt modelId="{3E4439BA-6A6A-4F29-AD3A-FAE18BC9290D}" type="sibTrans" cxnId="{E4E7B181-BD86-438F-94EF-3ADE814B7D6C}">
      <dgm:prSet/>
      <dgm:spPr/>
      <dgm:t>
        <a:bodyPr/>
        <a:lstStyle/>
        <a:p>
          <a:endParaRPr lang="en-US"/>
        </a:p>
      </dgm:t>
    </dgm:pt>
    <dgm:pt modelId="{215D1CE7-9363-4B3F-AB10-C87CBD827D40}">
      <dgm:prSet phldrT="[Texto]"/>
      <dgm:spPr/>
      <dgm:t>
        <a:bodyPr/>
        <a:lstStyle/>
        <a:p>
          <a:r>
            <a:rPr lang="en-US" dirty="0"/>
            <a:t>Information Technology (IT)</a:t>
          </a:r>
        </a:p>
      </dgm:t>
    </dgm:pt>
    <dgm:pt modelId="{12912BBA-5BC1-4AD0-AB6A-D0561A7406F9}" type="parTrans" cxnId="{5F859ADD-B561-410E-95B9-703EC79E39E0}">
      <dgm:prSet/>
      <dgm:spPr/>
      <dgm:t>
        <a:bodyPr/>
        <a:lstStyle/>
        <a:p>
          <a:endParaRPr lang="en-US"/>
        </a:p>
      </dgm:t>
    </dgm:pt>
    <dgm:pt modelId="{5402C95D-044E-443C-AEC2-1717CB6E0188}" type="sibTrans" cxnId="{5F859ADD-B561-410E-95B9-703EC79E39E0}">
      <dgm:prSet/>
      <dgm:spPr/>
      <dgm:t>
        <a:bodyPr/>
        <a:lstStyle/>
        <a:p>
          <a:endParaRPr lang="en-US"/>
        </a:p>
      </dgm:t>
    </dgm:pt>
    <dgm:pt modelId="{57F8CF32-D9E2-4E34-A713-C1F8660F82E4}">
      <dgm:prSet phldrT="[Texto]"/>
      <dgm:spPr/>
      <dgm:t>
        <a:bodyPr/>
        <a:lstStyle/>
        <a:p>
          <a:r>
            <a:rPr lang="en-US" dirty="0"/>
            <a:t>Database</a:t>
          </a:r>
        </a:p>
      </dgm:t>
    </dgm:pt>
    <dgm:pt modelId="{DB8C67CF-E062-4C0C-A5CE-4AF7BF56868D}" type="parTrans" cxnId="{77B4A4CE-0A21-4332-A8AA-3A87D37075A9}">
      <dgm:prSet/>
      <dgm:spPr/>
      <dgm:t>
        <a:bodyPr/>
        <a:lstStyle/>
        <a:p>
          <a:endParaRPr lang="en-US"/>
        </a:p>
      </dgm:t>
    </dgm:pt>
    <dgm:pt modelId="{13820947-4095-41EC-9114-31985D2E3AAE}" type="sibTrans" cxnId="{77B4A4CE-0A21-4332-A8AA-3A87D37075A9}">
      <dgm:prSet/>
      <dgm:spPr/>
      <dgm:t>
        <a:bodyPr/>
        <a:lstStyle/>
        <a:p>
          <a:endParaRPr lang="en-US"/>
        </a:p>
      </dgm:t>
    </dgm:pt>
    <dgm:pt modelId="{26945610-C34C-4109-9C91-8863E2544293}" type="pres">
      <dgm:prSet presAssocID="{AE3EADB3-B8F9-4379-A690-7839838AE238}" presName="Name0" presStyleCnt="0">
        <dgm:presLayoutVars>
          <dgm:dir/>
          <dgm:resizeHandles val="exact"/>
        </dgm:presLayoutVars>
      </dgm:prSet>
      <dgm:spPr/>
    </dgm:pt>
    <dgm:pt modelId="{4CD6CC20-469E-47BF-B0A4-D642BA7AF21D}" type="pres">
      <dgm:prSet presAssocID="{C2CF6D92-D011-4A2B-8388-A6199CE0A760}" presName="compNode" presStyleCnt="0"/>
      <dgm:spPr/>
    </dgm:pt>
    <dgm:pt modelId="{AB02C54E-0247-431B-A13B-106E5665A877}" type="pres">
      <dgm:prSet presAssocID="{C2CF6D92-D011-4A2B-8388-A6199CE0A760}"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D1D01F0D-92F6-410B-A8F3-9F109AB4DC5F}" type="pres">
      <dgm:prSet presAssocID="{C2CF6D92-D011-4A2B-8388-A6199CE0A760}" presName="textRect" presStyleLbl="revTx" presStyleIdx="0" presStyleCnt="4">
        <dgm:presLayoutVars>
          <dgm:bulletEnabled val="1"/>
        </dgm:presLayoutVars>
      </dgm:prSet>
      <dgm:spPr/>
    </dgm:pt>
    <dgm:pt modelId="{CC58D061-CAF0-43B8-B6F3-69F0F1611474}" type="pres">
      <dgm:prSet presAssocID="{2EE0E8D2-C2D4-4CA8-869B-9595186E74ED}" presName="sibTrans" presStyleLbl="sibTrans2D1" presStyleIdx="0" presStyleCnt="0"/>
      <dgm:spPr/>
    </dgm:pt>
    <dgm:pt modelId="{996DD613-6150-4983-8B4A-6668121C021D}" type="pres">
      <dgm:prSet presAssocID="{B168D39A-E379-4484-8603-B991BF080F14}" presName="compNode" presStyleCnt="0"/>
      <dgm:spPr/>
    </dgm:pt>
    <dgm:pt modelId="{2AA98722-6A5E-4AB3-A5A5-5C4CAEE248C4}" type="pres">
      <dgm:prSet presAssocID="{B168D39A-E379-4484-8603-B991BF080F14}"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37288A42-CDBD-45F3-92F6-A398A7C8553E}" type="pres">
      <dgm:prSet presAssocID="{B168D39A-E379-4484-8603-B991BF080F14}" presName="textRect" presStyleLbl="revTx" presStyleIdx="1" presStyleCnt="4">
        <dgm:presLayoutVars>
          <dgm:bulletEnabled val="1"/>
        </dgm:presLayoutVars>
      </dgm:prSet>
      <dgm:spPr/>
    </dgm:pt>
    <dgm:pt modelId="{4B99F452-7E79-406F-ABF2-4AE741181A0E}" type="pres">
      <dgm:prSet presAssocID="{3E4439BA-6A6A-4F29-AD3A-FAE18BC9290D}" presName="sibTrans" presStyleLbl="sibTrans2D1" presStyleIdx="0" presStyleCnt="0"/>
      <dgm:spPr/>
    </dgm:pt>
    <dgm:pt modelId="{30697E1C-6F76-4361-BEC2-185E4D29774B}" type="pres">
      <dgm:prSet presAssocID="{215D1CE7-9363-4B3F-AB10-C87CBD827D40}" presName="compNode" presStyleCnt="0"/>
      <dgm:spPr/>
    </dgm:pt>
    <dgm:pt modelId="{FF0C99EF-7953-424E-B15A-887546952671}" type="pres">
      <dgm:prSet presAssocID="{215D1CE7-9363-4B3F-AB10-C87CBD827D40}"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33000" r="-33000"/>
          </a:stretch>
        </a:blipFill>
      </dgm:spPr>
    </dgm:pt>
    <dgm:pt modelId="{9F7EB68A-7BBD-43C6-B2CE-93C2127333E4}" type="pres">
      <dgm:prSet presAssocID="{215D1CE7-9363-4B3F-AB10-C87CBD827D40}" presName="textRect" presStyleLbl="revTx" presStyleIdx="2" presStyleCnt="4">
        <dgm:presLayoutVars>
          <dgm:bulletEnabled val="1"/>
        </dgm:presLayoutVars>
      </dgm:prSet>
      <dgm:spPr/>
    </dgm:pt>
    <dgm:pt modelId="{42870BF1-BE03-4885-A0CB-2CB42B29FFE8}" type="pres">
      <dgm:prSet presAssocID="{5402C95D-044E-443C-AEC2-1717CB6E0188}" presName="sibTrans" presStyleLbl="sibTrans2D1" presStyleIdx="0" presStyleCnt="0"/>
      <dgm:spPr/>
    </dgm:pt>
    <dgm:pt modelId="{FF4E10D3-69DA-49F3-8CCD-CEA3AF946A7F}" type="pres">
      <dgm:prSet presAssocID="{57F8CF32-D9E2-4E34-A713-C1F8660F82E4}" presName="compNode" presStyleCnt="0"/>
      <dgm:spPr/>
    </dgm:pt>
    <dgm:pt modelId="{4415A36C-0248-4CBB-AD0B-7B6AC1C06632}" type="pres">
      <dgm:prSet presAssocID="{57F8CF32-D9E2-4E34-A713-C1F8660F82E4}"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dgm:spPr>
    </dgm:pt>
    <dgm:pt modelId="{F661DDC4-9540-49BD-B907-F443F760D543}" type="pres">
      <dgm:prSet presAssocID="{57F8CF32-D9E2-4E34-A713-C1F8660F82E4}" presName="textRect" presStyleLbl="revTx" presStyleIdx="3" presStyleCnt="4">
        <dgm:presLayoutVars>
          <dgm:bulletEnabled val="1"/>
        </dgm:presLayoutVars>
      </dgm:prSet>
      <dgm:spPr/>
    </dgm:pt>
  </dgm:ptLst>
  <dgm:cxnLst>
    <dgm:cxn modelId="{B17CC711-34E2-48F4-9DAA-2D5853BD409E}" type="presOf" srcId="{57F8CF32-D9E2-4E34-A713-C1F8660F82E4}" destId="{F661DDC4-9540-49BD-B907-F443F760D543}" srcOrd="0" destOrd="0" presId="urn:microsoft.com/office/officeart/2005/8/layout/pList1"/>
    <dgm:cxn modelId="{81909118-2B47-4209-8632-565E8E1AD461}" type="presOf" srcId="{2EE0E8D2-C2D4-4CA8-869B-9595186E74ED}" destId="{CC58D061-CAF0-43B8-B6F3-69F0F1611474}" srcOrd="0" destOrd="0" presId="urn:microsoft.com/office/officeart/2005/8/layout/pList1"/>
    <dgm:cxn modelId="{1ADD9B49-38AE-4BB4-BFA3-4CFB9639E92A}" type="presOf" srcId="{B168D39A-E379-4484-8603-B991BF080F14}" destId="{37288A42-CDBD-45F3-92F6-A398A7C8553E}" srcOrd="0" destOrd="0" presId="urn:microsoft.com/office/officeart/2005/8/layout/pList1"/>
    <dgm:cxn modelId="{E3E36950-FC9C-491A-8E3F-BA0F417FF288}" type="presOf" srcId="{AE3EADB3-B8F9-4379-A690-7839838AE238}" destId="{26945610-C34C-4109-9C91-8863E2544293}" srcOrd="0" destOrd="0" presId="urn:microsoft.com/office/officeart/2005/8/layout/pList1"/>
    <dgm:cxn modelId="{F607A554-DB9A-45CC-BADC-F87239385398}" type="presOf" srcId="{C2CF6D92-D011-4A2B-8388-A6199CE0A760}" destId="{D1D01F0D-92F6-410B-A8F3-9F109AB4DC5F}" srcOrd="0" destOrd="0" presId="urn:microsoft.com/office/officeart/2005/8/layout/pList1"/>
    <dgm:cxn modelId="{63833177-7CF7-4FD8-976D-329CA4151AB1}" type="presOf" srcId="{5402C95D-044E-443C-AEC2-1717CB6E0188}" destId="{42870BF1-BE03-4885-A0CB-2CB42B29FFE8}" srcOrd="0" destOrd="0" presId="urn:microsoft.com/office/officeart/2005/8/layout/pList1"/>
    <dgm:cxn modelId="{E4E7B181-BD86-438F-94EF-3ADE814B7D6C}" srcId="{AE3EADB3-B8F9-4379-A690-7839838AE238}" destId="{B168D39A-E379-4484-8603-B991BF080F14}" srcOrd="1" destOrd="0" parTransId="{981C0B98-6982-4CE5-896A-1AB5D5DDE2C9}" sibTransId="{3E4439BA-6A6A-4F29-AD3A-FAE18BC9290D}"/>
    <dgm:cxn modelId="{72C02496-3E61-4BCA-8744-0C9E5C33A0DA}" type="presOf" srcId="{3E4439BA-6A6A-4F29-AD3A-FAE18BC9290D}" destId="{4B99F452-7E79-406F-ABF2-4AE741181A0E}" srcOrd="0" destOrd="0" presId="urn:microsoft.com/office/officeart/2005/8/layout/pList1"/>
    <dgm:cxn modelId="{77B4A4CE-0A21-4332-A8AA-3A87D37075A9}" srcId="{AE3EADB3-B8F9-4379-A690-7839838AE238}" destId="{57F8CF32-D9E2-4E34-A713-C1F8660F82E4}" srcOrd="3" destOrd="0" parTransId="{DB8C67CF-E062-4C0C-A5CE-4AF7BF56868D}" sibTransId="{13820947-4095-41EC-9114-31985D2E3AAE}"/>
    <dgm:cxn modelId="{B2A703D0-094E-484A-BCFB-345442C347F4}" srcId="{AE3EADB3-B8F9-4379-A690-7839838AE238}" destId="{C2CF6D92-D011-4A2B-8388-A6199CE0A760}" srcOrd="0" destOrd="0" parTransId="{41336A0D-EE43-49D0-9AB7-2268118AF911}" sibTransId="{2EE0E8D2-C2D4-4CA8-869B-9595186E74ED}"/>
    <dgm:cxn modelId="{5F859ADD-B561-410E-95B9-703EC79E39E0}" srcId="{AE3EADB3-B8F9-4379-A690-7839838AE238}" destId="{215D1CE7-9363-4B3F-AB10-C87CBD827D40}" srcOrd="2" destOrd="0" parTransId="{12912BBA-5BC1-4AD0-AB6A-D0561A7406F9}" sibTransId="{5402C95D-044E-443C-AEC2-1717CB6E0188}"/>
    <dgm:cxn modelId="{3AF932E3-ABE4-4887-8577-299E6B2F4F8E}" type="presOf" srcId="{215D1CE7-9363-4B3F-AB10-C87CBD827D40}" destId="{9F7EB68A-7BBD-43C6-B2CE-93C2127333E4}" srcOrd="0" destOrd="0" presId="urn:microsoft.com/office/officeart/2005/8/layout/pList1"/>
    <dgm:cxn modelId="{7F04951B-B34F-406C-AC9B-F53739109203}" type="presParOf" srcId="{26945610-C34C-4109-9C91-8863E2544293}" destId="{4CD6CC20-469E-47BF-B0A4-D642BA7AF21D}" srcOrd="0" destOrd="0" presId="urn:microsoft.com/office/officeart/2005/8/layout/pList1"/>
    <dgm:cxn modelId="{F8923E2E-40C2-42DA-AABE-CB98D743CFF0}" type="presParOf" srcId="{4CD6CC20-469E-47BF-B0A4-D642BA7AF21D}" destId="{AB02C54E-0247-431B-A13B-106E5665A877}" srcOrd="0" destOrd="0" presId="urn:microsoft.com/office/officeart/2005/8/layout/pList1"/>
    <dgm:cxn modelId="{E7ED6B3F-1FA5-47B6-943C-9C2BB8658707}" type="presParOf" srcId="{4CD6CC20-469E-47BF-B0A4-D642BA7AF21D}" destId="{D1D01F0D-92F6-410B-A8F3-9F109AB4DC5F}" srcOrd="1" destOrd="0" presId="urn:microsoft.com/office/officeart/2005/8/layout/pList1"/>
    <dgm:cxn modelId="{3549FB3C-4493-4550-B613-D48C3F64E9A1}" type="presParOf" srcId="{26945610-C34C-4109-9C91-8863E2544293}" destId="{CC58D061-CAF0-43B8-B6F3-69F0F1611474}" srcOrd="1" destOrd="0" presId="urn:microsoft.com/office/officeart/2005/8/layout/pList1"/>
    <dgm:cxn modelId="{6B987429-DC92-4EA9-BC00-21610391DEBD}" type="presParOf" srcId="{26945610-C34C-4109-9C91-8863E2544293}" destId="{996DD613-6150-4983-8B4A-6668121C021D}" srcOrd="2" destOrd="0" presId="urn:microsoft.com/office/officeart/2005/8/layout/pList1"/>
    <dgm:cxn modelId="{737FA380-A085-4421-8802-AEFC06A939D3}" type="presParOf" srcId="{996DD613-6150-4983-8B4A-6668121C021D}" destId="{2AA98722-6A5E-4AB3-A5A5-5C4CAEE248C4}" srcOrd="0" destOrd="0" presId="urn:microsoft.com/office/officeart/2005/8/layout/pList1"/>
    <dgm:cxn modelId="{4D3D5229-5093-4EB9-9711-31F287B3BAC2}" type="presParOf" srcId="{996DD613-6150-4983-8B4A-6668121C021D}" destId="{37288A42-CDBD-45F3-92F6-A398A7C8553E}" srcOrd="1" destOrd="0" presId="urn:microsoft.com/office/officeart/2005/8/layout/pList1"/>
    <dgm:cxn modelId="{6C2CBD15-967E-47C9-9459-F382D9C46F72}" type="presParOf" srcId="{26945610-C34C-4109-9C91-8863E2544293}" destId="{4B99F452-7E79-406F-ABF2-4AE741181A0E}" srcOrd="3" destOrd="0" presId="urn:microsoft.com/office/officeart/2005/8/layout/pList1"/>
    <dgm:cxn modelId="{F1ED7157-5122-49B6-B641-BE2F618F101C}" type="presParOf" srcId="{26945610-C34C-4109-9C91-8863E2544293}" destId="{30697E1C-6F76-4361-BEC2-185E4D29774B}" srcOrd="4" destOrd="0" presId="urn:microsoft.com/office/officeart/2005/8/layout/pList1"/>
    <dgm:cxn modelId="{2800AA52-8817-4D29-AC18-18BFF6150558}" type="presParOf" srcId="{30697E1C-6F76-4361-BEC2-185E4D29774B}" destId="{FF0C99EF-7953-424E-B15A-887546952671}" srcOrd="0" destOrd="0" presId="urn:microsoft.com/office/officeart/2005/8/layout/pList1"/>
    <dgm:cxn modelId="{39CCE78D-7FD9-4B9B-8490-FF777643C12C}" type="presParOf" srcId="{30697E1C-6F76-4361-BEC2-185E4D29774B}" destId="{9F7EB68A-7BBD-43C6-B2CE-93C2127333E4}" srcOrd="1" destOrd="0" presId="urn:microsoft.com/office/officeart/2005/8/layout/pList1"/>
    <dgm:cxn modelId="{45BEBC38-685F-4C9C-B394-DA221007FE28}" type="presParOf" srcId="{26945610-C34C-4109-9C91-8863E2544293}" destId="{42870BF1-BE03-4885-A0CB-2CB42B29FFE8}" srcOrd="5" destOrd="0" presId="urn:microsoft.com/office/officeart/2005/8/layout/pList1"/>
    <dgm:cxn modelId="{0665A7AC-0C0C-47F3-8A25-2FDA76C48721}" type="presParOf" srcId="{26945610-C34C-4109-9C91-8863E2544293}" destId="{FF4E10D3-69DA-49F3-8CCD-CEA3AF946A7F}" srcOrd="6" destOrd="0" presId="urn:microsoft.com/office/officeart/2005/8/layout/pList1"/>
    <dgm:cxn modelId="{65AA542F-998C-4765-BA2D-4A5AFC2215B9}" type="presParOf" srcId="{FF4E10D3-69DA-49F3-8CCD-CEA3AF946A7F}" destId="{4415A36C-0248-4CBB-AD0B-7B6AC1C06632}" srcOrd="0" destOrd="0" presId="urn:microsoft.com/office/officeart/2005/8/layout/pList1"/>
    <dgm:cxn modelId="{B4CB0371-1BB9-452F-93A5-CF9DBFD31332}" type="presParOf" srcId="{FF4E10D3-69DA-49F3-8CCD-CEA3AF946A7F}" destId="{F661DDC4-9540-49BD-B907-F443F760D543}"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1013D5-F3D6-4631-BBE2-2704BF6C20FC}"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C65A11B5-4745-4836-B470-32E5F06F8E5D}">
      <dgm:prSet phldrT="[Texto]"/>
      <dgm:spPr/>
      <dgm:t>
        <a:bodyPr/>
        <a:lstStyle/>
        <a:p>
          <a:r>
            <a:rPr lang="en-US" dirty="0"/>
            <a:t>I walk to work but I don’t work to walk.</a:t>
          </a:r>
        </a:p>
      </dgm:t>
    </dgm:pt>
    <dgm:pt modelId="{C35992CF-1A50-4275-8C1E-80EC4B6DDA09}" type="parTrans" cxnId="{E508640E-E066-423E-8F31-9752147AB7CF}">
      <dgm:prSet/>
      <dgm:spPr/>
      <dgm:t>
        <a:bodyPr/>
        <a:lstStyle/>
        <a:p>
          <a:endParaRPr lang="en-US"/>
        </a:p>
      </dgm:t>
    </dgm:pt>
    <dgm:pt modelId="{98AAE2FD-3918-4120-B4C1-C32314289482}" type="sibTrans" cxnId="{E508640E-E066-423E-8F31-9752147AB7CF}">
      <dgm:prSet/>
      <dgm:spPr/>
      <dgm:t>
        <a:bodyPr/>
        <a:lstStyle/>
        <a:p>
          <a:endParaRPr lang="en-US"/>
        </a:p>
      </dgm:t>
    </dgm:pt>
    <dgm:pt modelId="{E338611B-F6F4-4AA9-A6C7-0514E755F3E3}" type="pres">
      <dgm:prSet presAssocID="{EB1013D5-F3D6-4631-BBE2-2704BF6C20FC}" presName="Name0" presStyleCnt="0">
        <dgm:presLayoutVars>
          <dgm:chMax/>
          <dgm:chPref/>
          <dgm:dir/>
        </dgm:presLayoutVars>
      </dgm:prSet>
      <dgm:spPr/>
    </dgm:pt>
    <dgm:pt modelId="{50C49588-6DB0-47C1-B28F-8B76F18AE38F}" type="pres">
      <dgm:prSet presAssocID="{C65A11B5-4745-4836-B470-32E5F06F8E5D}" presName="composite" presStyleCnt="0">
        <dgm:presLayoutVars>
          <dgm:chMax/>
          <dgm:chPref/>
        </dgm:presLayoutVars>
      </dgm:prSet>
      <dgm:spPr/>
    </dgm:pt>
    <dgm:pt modelId="{0DDDCF4A-EA02-4407-A101-7F9D763A7F7B}" type="pres">
      <dgm:prSet presAssocID="{C65A11B5-4745-4836-B470-32E5F06F8E5D}" presName="Image"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80AA111E-6EEB-48FC-91A4-DCF45BBC7755}" type="pres">
      <dgm:prSet presAssocID="{C65A11B5-4745-4836-B470-32E5F06F8E5D}" presName="ParentText" presStyleLbl="revTx" presStyleIdx="0" presStyleCnt="1">
        <dgm:presLayoutVars>
          <dgm:chMax val="0"/>
          <dgm:chPref val="0"/>
          <dgm:bulletEnabled val="1"/>
        </dgm:presLayoutVars>
      </dgm:prSet>
      <dgm:spPr/>
    </dgm:pt>
    <dgm:pt modelId="{57D9F0E7-BD66-45DF-862F-317A034EB984}" type="pres">
      <dgm:prSet presAssocID="{C65A11B5-4745-4836-B470-32E5F06F8E5D}" presName="tlFrame" presStyleLbl="node1" presStyleIdx="0" presStyleCnt="4"/>
      <dgm:spPr/>
    </dgm:pt>
    <dgm:pt modelId="{B9B05C2A-04D0-4D7C-B2F6-BC4B01FD6618}" type="pres">
      <dgm:prSet presAssocID="{C65A11B5-4745-4836-B470-32E5F06F8E5D}" presName="trFrame" presStyleLbl="node1" presStyleIdx="1" presStyleCnt="4"/>
      <dgm:spPr/>
    </dgm:pt>
    <dgm:pt modelId="{24190E8E-4321-4CC1-9350-FD4781972CCF}" type="pres">
      <dgm:prSet presAssocID="{C65A11B5-4745-4836-B470-32E5F06F8E5D}" presName="blFrame" presStyleLbl="node1" presStyleIdx="2" presStyleCnt="4"/>
      <dgm:spPr/>
    </dgm:pt>
    <dgm:pt modelId="{5801C3B3-2BCB-4E0A-A5CE-39D966BC114E}" type="pres">
      <dgm:prSet presAssocID="{C65A11B5-4745-4836-B470-32E5F06F8E5D}" presName="brFrame" presStyleLbl="node1" presStyleIdx="3" presStyleCnt="4"/>
      <dgm:spPr/>
    </dgm:pt>
  </dgm:ptLst>
  <dgm:cxnLst>
    <dgm:cxn modelId="{E508640E-E066-423E-8F31-9752147AB7CF}" srcId="{EB1013D5-F3D6-4631-BBE2-2704BF6C20FC}" destId="{C65A11B5-4745-4836-B470-32E5F06F8E5D}" srcOrd="0" destOrd="0" parTransId="{C35992CF-1A50-4275-8C1E-80EC4B6DDA09}" sibTransId="{98AAE2FD-3918-4120-B4C1-C32314289482}"/>
    <dgm:cxn modelId="{928167B3-93FC-4110-95E2-1AC3F38DBEBF}" type="presOf" srcId="{C65A11B5-4745-4836-B470-32E5F06F8E5D}" destId="{80AA111E-6EEB-48FC-91A4-DCF45BBC7755}" srcOrd="0" destOrd="0" presId="urn:microsoft.com/office/officeart/2009/3/layout/FramedTextPicture"/>
    <dgm:cxn modelId="{C742CBE4-63B6-48EE-B899-F59D2177A595}" type="presOf" srcId="{EB1013D5-F3D6-4631-BBE2-2704BF6C20FC}" destId="{E338611B-F6F4-4AA9-A6C7-0514E755F3E3}" srcOrd="0" destOrd="0" presId="urn:microsoft.com/office/officeart/2009/3/layout/FramedTextPicture"/>
    <dgm:cxn modelId="{D81C899C-2A82-4F11-8F7D-DB6510F6C7E1}" type="presParOf" srcId="{E338611B-F6F4-4AA9-A6C7-0514E755F3E3}" destId="{50C49588-6DB0-47C1-B28F-8B76F18AE38F}" srcOrd="0" destOrd="0" presId="urn:microsoft.com/office/officeart/2009/3/layout/FramedTextPicture"/>
    <dgm:cxn modelId="{2987FFBA-78F4-400D-B29C-E49707B951EB}" type="presParOf" srcId="{50C49588-6DB0-47C1-B28F-8B76F18AE38F}" destId="{0DDDCF4A-EA02-4407-A101-7F9D763A7F7B}" srcOrd="0" destOrd="0" presId="urn:microsoft.com/office/officeart/2009/3/layout/FramedTextPicture"/>
    <dgm:cxn modelId="{FB304161-0846-4499-BFA7-DC75B8DEA03B}" type="presParOf" srcId="{50C49588-6DB0-47C1-B28F-8B76F18AE38F}" destId="{80AA111E-6EEB-48FC-91A4-DCF45BBC7755}" srcOrd="1" destOrd="0" presId="urn:microsoft.com/office/officeart/2009/3/layout/FramedTextPicture"/>
    <dgm:cxn modelId="{D88F4154-2D5F-4175-8BFC-13EE440A47A7}" type="presParOf" srcId="{50C49588-6DB0-47C1-B28F-8B76F18AE38F}" destId="{57D9F0E7-BD66-45DF-862F-317A034EB984}" srcOrd="2" destOrd="0" presId="urn:microsoft.com/office/officeart/2009/3/layout/FramedTextPicture"/>
    <dgm:cxn modelId="{94FC2D48-2710-46F0-A5B9-AB3C523AF934}" type="presParOf" srcId="{50C49588-6DB0-47C1-B28F-8B76F18AE38F}" destId="{B9B05C2A-04D0-4D7C-B2F6-BC4B01FD6618}" srcOrd="3" destOrd="0" presId="urn:microsoft.com/office/officeart/2009/3/layout/FramedTextPicture"/>
    <dgm:cxn modelId="{702FC798-C913-4AF6-BE76-586AFB90F535}" type="presParOf" srcId="{50C49588-6DB0-47C1-B28F-8B76F18AE38F}" destId="{24190E8E-4321-4CC1-9350-FD4781972CCF}" srcOrd="4" destOrd="0" presId="urn:microsoft.com/office/officeart/2009/3/layout/FramedTextPicture"/>
    <dgm:cxn modelId="{4B65556C-C22C-4B54-9847-62DFD861F4E4}" type="presParOf" srcId="{50C49588-6DB0-47C1-B28F-8B76F18AE38F}" destId="{5801C3B3-2BCB-4E0A-A5CE-39D966BC114E}"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0AD774-6CE3-48CD-BE16-8343FED96E83}"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16C3CD6E-2FDB-4DA1-BE31-35D93075EDD9}">
      <dgm:prSet phldrT="[Texto]"/>
      <dgm:spPr/>
      <dgm:t>
        <a:bodyPr/>
        <a:lstStyle/>
        <a:p>
          <a:r>
            <a:rPr lang="en-US" dirty="0"/>
            <a:t>Speaking</a:t>
          </a:r>
        </a:p>
      </dgm:t>
    </dgm:pt>
    <dgm:pt modelId="{9AA4FC38-9C22-4381-9C9B-90654FFC080F}" type="parTrans" cxnId="{90A55BF7-8BA7-4093-BD2A-DA7A1A8A7C51}">
      <dgm:prSet/>
      <dgm:spPr/>
      <dgm:t>
        <a:bodyPr/>
        <a:lstStyle/>
        <a:p>
          <a:endParaRPr lang="en-US"/>
        </a:p>
      </dgm:t>
    </dgm:pt>
    <dgm:pt modelId="{A325F358-0C90-4C9D-A36C-EC301FD997B5}" type="sibTrans" cxnId="{90A55BF7-8BA7-4093-BD2A-DA7A1A8A7C51}">
      <dgm:prSet/>
      <dgm:spPr>
        <a:blipFill>
          <a:blip xmlns:r="http://schemas.openxmlformats.org/officeDocument/2006/relationships" r:embed="rId1"/>
          <a:srcRect/>
          <a:stretch>
            <a:fillRect t="-1000" b="-1000"/>
          </a:stretch>
        </a:blipFill>
      </dgm:spPr>
      <dgm:t>
        <a:bodyPr/>
        <a:lstStyle/>
        <a:p>
          <a:endParaRPr lang="en-US"/>
        </a:p>
      </dgm:t>
    </dgm:pt>
    <dgm:pt modelId="{901347E2-DF0A-480F-A3D6-9BE8B35B9413}">
      <dgm:prSet phldrT="[Texto]"/>
      <dgm:spPr/>
      <dgm:t>
        <a:bodyPr/>
        <a:lstStyle/>
        <a:p>
          <a:r>
            <a:rPr lang="en-US" dirty="0"/>
            <a:t>Listening</a:t>
          </a:r>
        </a:p>
      </dgm:t>
    </dgm:pt>
    <dgm:pt modelId="{C25C24FF-9F92-45F5-87C2-3113289F7DD6}" type="parTrans" cxnId="{7B7F1824-5424-4BA8-B961-AE7F3B67ACCF}">
      <dgm:prSet/>
      <dgm:spPr/>
      <dgm:t>
        <a:bodyPr/>
        <a:lstStyle/>
        <a:p>
          <a:endParaRPr lang="en-US"/>
        </a:p>
      </dgm:t>
    </dgm:pt>
    <dgm:pt modelId="{8A372027-1054-4A2D-89B5-72F50A3D321A}" type="sibTrans" cxnId="{7B7F1824-5424-4BA8-B961-AE7F3B67ACCF}">
      <dgm:prSet/>
      <dgm:spPr>
        <a:blipFill>
          <a:blip xmlns:r="http://schemas.openxmlformats.org/officeDocument/2006/relationships" r:embed="rId2"/>
          <a:srcRect/>
          <a:stretch>
            <a:fillRect l="-27000" r="-27000"/>
          </a:stretch>
        </a:blipFill>
      </dgm:spPr>
      <dgm:t>
        <a:bodyPr/>
        <a:lstStyle/>
        <a:p>
          <a:endParaRPr lang="en-US"/>
        </a:p>
      </dgm:t>
    </dgm:pt>
    <dgm:pt modelId="{32DD1217-2817-402F-BC14-6B315BA6F629}" type="pres">
      <dgm:prSet presAssocID="{FB0AD774-6CE3-48CD-BE16-8343FED96E83}" presName="Name0" presStyleCnt="0">
        <dgm:presLayoutVars>
          <dgm:chMax val="21"/>
          <dgm:chPref val="21"/>
        </dgm:presLayoutVars>
      </dgm:prSet>
      <dgm:spPr/>
    </dgm:pt>
    <dgm:pt modelId="{561AF20C-85FC-4F3B-A8BA-441869890B49}" type="pres">
      <dgm:prSet presAssocID="{16C3CD6E-2FDB-4DA1-BE31-35D93075EDD9}" presName="text1" presStyleCnt="0"/>
      <dgm:spPr/>
    </dgm:pt>
    <dgm:pt modelId="{6ADA8E7C-A357-47E4-9F4B-918920D15797}" type="pres">
      <dgm:prSet presAssocID="{16C3CD6E-2FDB-4DA1-BE31-35D93075EDD9}" presName="textRepeatNode" presStyleLbl="alignNode1" presStyleIdx="0" presStyleCnt="2">
        <dgm:presLayoutVars>
          <dgm:chMax val="0"/>
          <dgm:chPref val="0"/>
          <dgm:bulletEnabled val="1"/>
        </dgm:presLayoutVars>
      </dgm:prSet>
      <dgm:spPr/>
    </dgm:pt>
    <dgm:pt modelId="{D5CE40E5-5824-4A5D-A62A-9631EECE2B30}" type="pres">
      <dgm:prSet presAssocID="{16C3CD6E-2FDB-4DA1-BE31-35D93075EDD9}" presName="textaccent1" presStyleCnt="0"/>
      <dgm:spPr/>
    </dgm:pt>
    <dgm:pt modelId="{03AF11EC-51C1-447D-AFE8-5518B7574EDF}" type="pres">
      <dgm:prSet presAssocID="{16C3CD6E-2FDB-4DA1-BE31-35D93075EDD9}" presName="accentRepeatNode" presStyleLbl="solidAlignAcc1" presStyleIdx="0" presStyleCnt="4"/>
      <dgm:spPr/>
    </dgm:pt>
    <dgm:pt modelId="{25799048-EB21-4384-B4AC-11F5A5FF3473}" type="pres">
      <dgm:prSet presAssocID="{A325F358-0C90-4C9D-A36C-EC301FD997B5}" presName="image1" presStyleCnt="0"/>
      <dgm:spPr/>
    </dgm:pt>
    <dgm:pt modelId="{E7224EBE-D4DE-435F-B030-EB186E999B7A}" type="pres">
      <dgm:prSet presAssocID="{A325F358-0C90-4C9D-A36C-EC301FD997B5}" presName="imageRepeatNode" presStyleLbl="alignAcc1" presStyleIdx="0" presStyleCnt="2"/>
      <dgm:spPr/>
    </dgm:pt>
    <dgm:pt modelId="{BDB94991-A656-42B8-B6B8-827D51692BDA}" type="pres">
      <dgm:prSet presAssocID="{A325F358-0C90-4C9D-A36C-EC301FD997B5}" presName="imageaccent1" presStyleCnt="0"/>
      <dgm:spPr/>
    </dgm:pt>
    <dgm:pt modelId="{22ADA53F-9A2D-4B14-A813-4179994E6D7A}" type="pres">
      <dgm:prSet presAssocID="{A325F358-0C90-4C9D-A36C-EC301FD997B5}" presName="accentRepeatNode" presStyleLbl="solidAlignAcc1" presStyleIdx="1" presStyleCnt="4"/>
      <dgm:spPr/>
    </dgm:pt>
    <dgm:pt modelId="{1C1897C5-B451-4431-85BC-E29136179706}" type="pres">
      <dgm:prSet presAssocID="{901347E2-DF0A-480F-A3D6-9BE8B35B9413}" presName="text2" presStyleCnt="0"/>
      <dgm:spPr/>
    </dgm:pt>
    <dgm:pt modelId="{60903AB8-B017-4EAC-8FA3-FBC899D0FF9A}" type="pres">
      <dgm:prSet presAssocID="{901347E2-DF0A-480F-A3D6-9BE8B35B9413}" presName="textRepeatNode" presStyleLbl="alignNode1" presStyleIdx="1" presStyleCnt="2">
        <dgm:presLayoutVars>
          <dgm:chMax val="0"/>
          <dgm:chPref val="0"/>
          <dgm:bulletEnabled val="1"/>
        </dgm:presLayoutVars>
      </dgm:prSet>
      <dgm:spPr/>
    </dgm:pt>
    <dgm:pt modelId="{D3EC93AC-30AD-448C-9827-F29EB4973B2B}" type="pres">
      <dgm:prSet presAssocID="{901347E2-DF0A-480F-A3D6-9BE8B35B9413}" presName="textaccent2" presStyleCnt="0"/>
      <dgm:spPr/>
    </dgm:pt>
    <dgm:pt modelId="{44A71019-D9CC-4D5F-8C92-77136B227831}" type="pres">
      <dgm:prSet presAssocID="{901347E2-DF0A-480F-A3D6-9BE8B35B9413}" presName="accentRepeatNode" presStyleLbl="solidAlignAcc1" presStyleIdx="2" presStyleCnt="4"/>
      <dgm:spPr/>
    </dgm:pt>
    <dgm:pt modelId="{2D1F18DB-13C6-435A-8C25-32D060ED2A14}" type="pres">
      <dgm:prSet presAssocID="{8A372027-1054-4A2D-89B5-72F50A3D321A}" presName="image2" presStyleCnt="0"/>
      <dgm:spPr/>
    </dgm:pt>
    <dgm:pt modelId="{3F6D3414-977E-44BB-9455-161F9258E5CC}" type="pres">
      <dgm:prSet presAssocID="{8A372027-1054-4A2D-89B5-72F50A3D321A}" presName="imageRepeatNode" presStyleLbl="alignAcc1" presStyleIdx="1" presStyleCnt="2"/>
      <dgm:spPr/>
    </dgm:pt>
    <dgm:pt modelId="{4B88D7C3-DA56-479C-9D4A-307047279426}" type="pres">
      <dgm:prSet presAssocID="{8A372027-1054-4A2D-89B5-72F50A3D321A}" presName="imageaccent2" presStyleCnt="0"/>
      <dgm:spPr/>
    </dgm:pt>
    <dgm:pt modelId="{4201C63D-56AC-4BE6-A415-E2EA9860EF06}" type="pres">
      <dgm:prSet presAssocID="{8A372027-1054-4A2D-89B5-72F50A3D321A}" presName="accentRepeatNode" presStyleLbl="solidAlignAcc1" presStyleIdx="3" presStyleCnt="4"/>
      <dgm:spPr/>
    </dgm:pt>
  </dgm:ptLst>
  <dgm:cxnLst>
    <dgm:cxn modelId="{7B7F1824-5424-4BA8-B961-AE7F3B67ACCF}" srcId="{FB0AD774-6CE3-48CD-BE16-8343FED96E83}" destId="{901347E2-DF0A-480F-A3D6-9BE8B35B9413}" srcOrd="1" destOrd="0" parTransId="{C25C24FF-9F92-45F5-87C2-3113289F7DD6}" sibTransId="{8A372027-1054-4A2D-89B5-72F50A3D321A}"/>
    <dgm:cxn modelId="{8200DE6C-45C4-4821-B7CE-B2851C89D84A}" type="presOf" srcId="{901347E2-DF0A-480F-A3D6-9BE8B35B9413}" destId="{60903AB8-B017-4EAC-8FA3-FBC899D0FF9A}" srcOrd="0" destOrd="0" presId="urn:microsoft.com/office/officeart/2008/layout/HexagonCluster"/>
    <dgm:cxn modelId="{785DA3A2-7642-443E-A0A6-C7E815B31440}" type="presOf" srcId="{8A372027-1054-4A2D-89B5-72F50A3D321A}" destId="{3F6D3414-977E-44BB-9455-161F9258E5CC}" srcOrd="0" destOrd="0" presId="urn:microsoft.com/office/officeart/2008/layout/HexagonCluster"/>
    <dgm:cxn modelId="{08C0DBA6-0086-4126-9BF5-4F59F34E970D}" type="presOf" srcId="{16C3CD6E-2FDB-4DA1-BE31-35D93075EDD9}" destId="{6ADA8E7C-A357-47E4-9F4B-918920D15797}" srcOrd="0" destOrd="0" presId="urn:microsoft.com/office/officeart/2008/layout/HexagonCluster"/>
    <dgm:cxn modelId="{FF49B9B4-65FD-4B71-B5CD-FFEDFE0D1558}" type="presOf" srcId="{A325F358-0C90-4C9D-A36C-EC301FD997B5}" destId="{E7224EBE-D4DE-435F-B030-EB186E999B7A}" srcOrd="0" destOrd="0" presId="urn:microsoft.com/office/officeart/2008/layout/HexagonCluster"/>
    <dgm:cxn modelId="{D59BDBB9-9BF1-453C-A944-CC1FCDA5374F}" type="presOf" srcId="{FB0AD774-6CE3-48CD-BE16-8343FED96E83}" destId="{32DD1217-2817-402F-BC14-6B315BA6F629}" srcOrd="0" destOrd="0" presId="urn:microsoft.com/office/officeart/2008/layout/HexagonCluster"/>
    <dgm:cxn modelId="{90A55BF7-8BA7-4093-BD2A-DA7A1A8A7C51}" srcId="{FB0AD774-6CE3-48CD-BE16-8343FED96E83}" destId="{16C3CD6E-2FDB-4DA1-BE31-35D93075EDD9}" srcOrd="0" destOrd="0" parTransId="{9AA4FC38-9C22-4381-9C9B-90654FFC080F}" sibTransId="{A325F358-0C90-4C9D-A36C-EC301FD997B5}"/>
    <dgm:cxn modelId="{70AC5B7C-5F48-4E87-BF31-8F47ED2C8855}" type="presParOf" srcId="{32DD1217-2817-402F-BC14-6B315BA6F629}" destId="{561AF20C-85FC-4F3B-A8BA-441869890B49}" srcOrd="0" destOrd="0" presId="urn:microsoft.com/office/officeart/2008/layout/HexagonCluster"/>
    <dgm:cxn modelId="{17886438-CEBF-4B02-B8CC-BF9B481F25D0}" type="presParOf" srcId="{561AF20C-85FC-4F3B-A8BA-441869890B49}" destId="{6ADA8E7C-A357-47E4-9F4B-918920D15797}" srcOrd="0" destOrd="0" presId="urn:microsoft.com/office/officeart/2008/layout/HexagonCluster"/>
    <dgm:cxn modelId="{C2011C01-0B7C-49FF-968C-19A8750DFC35}" type="presParOf" srcId="{32DD1217-2817-402F-BC14-6B315BA6F629}" destId="{D5CE40E5-5824-4A5D-A62A-9631EECE2B30}" srcOrd="1" destOrd="0" presId="urn:microsoft.com/office/officeart/2008/layout/HexagonCluster"/>
    <dgm:cxn modelId="{33BAEC2D-A82D-4097-8AB3-5262B2C4E571}" type="presParOf" srcId="{D5CE40E5-5824-4A5D-A62A-9631EECE2B30}" destId="{03AF11EC-51C1-447D-AFE8-5518B7574EDF}" srcOrd="0" destOrd="0" presId="urn:microsoft.com/office/officeart/2008/layout/HexagonCluster"/>
    <dgm:cxn modelId="{5AA0402C-84BD-47AF-8550-0D2A23325F5E}" type="presParOf" srcId="{32DD1217-2817-402F-BC14-6B315BA6F629}" destId="{25799048-EB21-4384-B4AC-11F5A5FF3473}" srcOrd="2" destOrd="0" presId="urn:microsoft.com/office/officeart/2008/layout/HexagonCluster"/>
    <dgm:cxn modelId="{9FB48E96-647F-4164-AC05-2EE4BCFA981C}" type="presParOf" srcId="{25799048-EB21-4384-B4AC-11F5A5FF3473}" destId="{E7224EBE-D4DE-435F-B030-EB186E999B7A}" srcOrd="0" destOrd="0" presId="urn:microsoft.com/office/officeart/2008/layout/HexagonCluster"/>
    <dgm:cxn modelId="{CFDFBB48-21A4-4479-80C5-8283EDE1BC05}" type="presParOf" srcId="{32DD1217-2817-402F-BC14-6B315BA6F629}" destId="{BDB94991-A656-42B8-B6B8-827D51692BDA}" srcOrd="3" destOrd="0" presId="urn:microsoft.com/office/officeart/2008/layout/HexagonCluster"/>
    <dgm:cxn modelId="{3989CDA2-570B-4182-A804-85E9A4E81A09}" type="presParOf" srcId="{BDB94991-A656-42B8-B6B8-827D51692BDA}" destId="{22ADA53F-9A2D-4B14-A813-4179994E6D7A}" srcOrd="0" destOrd="0" presId="urn:microsoft.com/office/officeart/2008/layout/HexagonCluster"/>
    <dgm:cxn modelId="{222F173C-4F48-47E7-94A9-F801078320B4}" type="presParOf" srcId="{32DD1217-2817-402F-BC14-6B315BA6F629}" destId="{1C1897C5-B451-4431-85BC-E29136179706}" srcOrd="4" destOrd="0" presId="urn:microsoft.com/office/officeart/2008/layout/HexagonCluster"/>
    <dgm:cxn modelId="{CAEA8617-9A2D-4B50-A961-69C38A6C2C48}" type="presParOf" srcId="{1C1897C5-B451-4431-85BC-E29136179706}" destId="{60903AB8-B017-4EAC-8FA3-FBC899D0FF9A}" srcOrd="0" destOrd="0" presId="urn:microsoft.com/office/officeart/2008/layout/HexagonCluster"/>
    <dgm:cxn modelId="{9E017E04-C8E0-4D0A-A392-1B819DDA91C9}" type="presParOf" srcId="{32DD1217-2817-402F-BC14-6B315BA6F629}" destId="{D3EC93AC-30AD-448C-9827-F29EB4973B2B}" srcOrd="5" destOrd="0" presId="urn:microsoft.com/office/officeart/2008/layout/HexagonCluster"/>
    <dgm:cxn modelId="{DE718089-2AB5-4F10-8CD9-3B7C46E094CD}" type="presParOf" srcId="{D3EC93AC-30AD-448C-9827-F29EB4973B2B}" destId="{44A71019-D9CC-4D5F-8C92-77136B227831}" srcOrd="0" destOrd="0" presId="urn:microsoft.com/office/officeart/2008/layout/HexagonCluster"/>
    <dgm:cxn modelId="{DB8F7DCD-23F4-4DCF-9D60-81E7E2F9E2D4}" type="presParOf" srcId="{32DD1217-2817-402F-BC14-6B315BA6F629}" destId="{2D1F18DB-13C6-435A-8C25-32D060ED2A14}" srcOrd="6" destOrd="0" presId="urn:microsoft.com/office/officeart/2008/layout/HexagonCluster"/>
    <dgm:cxn modelId="{EC330EFD-E0A3-41A5-A24F-3B5BE05DCBA3}" type="presParOf" srcId="{2D1F18DB-13C6-435A-8C25-32D060ED2A14}" destId="{3F6D3414-977E-44BB-9455-161F9258E5CC}" srcOrd="0" destOrd="0" presId="urn:microsoft.com/office/officeart/2008/layout/HexagonCluster"/>
    <dgm:cxn modelId="{78A794E2-67D0-4004-949C-3A36F82EB7DD}" type="presParOf" srcId="{32DD1217-2817-402F-BC14-6B315BA6F629}" destId="{4B88D7C3-DA56-479C-9D4A-307047279426}" srcOrd="7" destOrd="0" presId="urn:microsoft.com/office/officeart/2008/layout/HexagonCluster"/>
    <dgm:cxn modelId="{E43B9EE9-6AB2-402B-B71D-B81E6F9346DB}" type="presParOf" srcId="{4B88D7C3-DA56-479C-9D4A-307047279426}" destId="{4201C63D-56AC-4BE6-A415-E2EA9860EF0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D4816-870D-AC42-8D01-8B9DEBF88F8D}">
      <dsp:nvSpPr>
        <dsp:cNvPr id="0" name=""/>
        <dsp:cNvSpPr/>
      </dsp:nvSpPr>
      <dsp:spPr>
        <a:xfrm>
          <a:off x="398852" y="1756"/>
          <a:ext cx="1583478" cy="1091016"/>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AE9293-AF97-BE47-BFFA-6A4A827FA62A}">
      <dsp:nvSpPr>
        <dsp:cNvPr id="0" name=""/>
        <dsp:cNvSpPr/>
      </dsp:nvSpPr>
      <dsp:spPr>
        <a:xfrm>
          <a:off x="398852" y="1092773"/>
          <a:ext cx="1583478" cy="58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s-US" sz="2400" kern="1200"/>
            <a:t>Cap</a:t>
          </a:r>
          <a:endParaRPr lang="es-MX" sz="2400" kern="1200"/>
        </a:p>
      </dsp:txBody>
      <dsp:txXfrm>
        <a:off x="398852" y="1092773"/>
        <a:ext cx="1583478" cy="587470"/>
      </dsp:txXfrm>
    </dsp:sp>
    <dsp:sp modelId="{B92037DB-1982-2C46-95EA-8DE4026E5EA4}">
      <dsp:nvSpPr>
        <dsp:cNvPr id="0" name=""/>
        <dsp:cNvSpPr/>
      </dsp:nvSpPr>
      <dsp:spPr>
        <a:xfrm>
          <a:off x="2140745" y="1756"/>
          <a:ext cx="1583478" cy="1091016"/>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22CE1C-C3C1-9B43-A1B0-DDDF6FD61789}">
      <dsp:nvSpPr>
        <dsp:cNvPr id="0" name=""/>
        <dsp:cNvSpPr/>
      </dsp:nvSpPr>
      <dsp:spPr>
        <a:xfrm>
          <a:off x="2140745" y="1092773"/>
          <a:ext cx="1583478" cy="58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s-US" sz="2400" kern="1200"/>
            <a:t>Mug</a:t>
          </a:r>
          <a:endParaRPr lang="es-MX" sz="2400" kern="1200"/>
        </a:p>
      </dsp:txBody>
      <dsp:txXfrm>
        <a:off x="2140745" y="1092773"/>
        <a:ext cx="1583478" cy="587470"/>
      </dsp:txXfrm>
    </dsp:sp>
    <dsp:sp modelId="{B39891A5-D684-D842-A7DE-BEF559CB518B}">
      <dsp:nvSpPr>
        <dsp:cNvPr id="0" name=""/>
        <dsp:cNvSpPr/>
      </dsp:nvSpPr>
      <dsp:spPr>
        <a:xfrm>
          <a:off x="3882638" y="1756"/>
          <a:ext cx="1583478" cy="1091016"/>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328D4E-D8C0-9D4B-A28D-E754F02592FA}">
      <dsp:nvSpPr>
        <dsp:cNvPr id="0" name=""/>
        <dsp:cNvSpPr/>
      </dsp:nvSpPr>
      <dsp:spPr>
        <a:xfrm>
          <a:off x="3882638" y="1092773"/>
          <a:ext cx="1583478" cy="58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s-US" sz="2400" kern="1200"/>
            <a:t>T-shirt</a:t>
          </a:r>
          <a:endParaRPr lang="es-MX" sz="2400" kern="1200"/>
        </a:p>
      </dsp:txBody>
      <dsp:txXfrm>
        <a:off x="3882638" y="1092773"/>
        <a:ext cx="1583478" cy="587470"/>
      </dsp:txXfrm>
    </dsp:sp>
    <dsp:sp modelId="{01BD3A1F-3B0A-7F4E-94CE-BA7DA00B234A}">
      <dsp:nvSpPr>
        <dsp:cNvPr id="0" name=""/>
        <dsp:cNvSpPr/>
      </dsp:nvSpPr>
      <dsp:spPr>
        <a:xfrm>
          <a:off x="5624531" y="1756"/>
          <a:ext cx="1583478" cy="1091016"/>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BD4CA4-BCFD-9A4C-90A1-761CB82112E5}">
      <dsp:nvSpPr>
        <dsp:cNvPr id="0" name=""/>
        <dsp:cNvSpPr/>
      </dsp:nvSpPr>
      <dsp:spPr>
        <a:xfrm>
          <a:off x="5624531" y="1092773"/>
          <a:ext cx="1583478" cy="58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s-US" sz="2400" kern="1200"/>
            <a:t>Bracelet</a:t>
          </a:r>
          <a:endParaRPr lang="es-MX" sz="2400" kern="1200"/>
        </a:p>
      </dsp:txBody>
      <dsp:txXfrm>
        <a:off x="5624531" y="1092773"/>
        <a:ext cx="1583478" cy="587470"/>
      </dsp:txXfrm>
    </dsp:sp>
    <dsp:sp modelId="{15B6CA16-23C3-5844-B1EB-00398B0358BE}">
      <dsp:nvSpPr>
        <dsp:cNvPr id="0" name=""/>
        <dsp:cNvSpPr/>
      </dsp:nvSpPr>
      <dsp:spPr>
        <a:xfrm>
          <a:off x="3011691" y="1838591"/>
          <a:ext cx="1583478" cy="1091016"/>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3000" r="-5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D002AE-DF20-C448-8FFE-A901248F6ABF}">
      <dsp:nvSpPr>
        <dsp:cNvPr id="0" name=""/>
        <dsp:cNvSpPr/>
      </dsp:nvSpPr>
      <dsp:spPr>
        <a:xfrm>
          <a:off x="3011691" y="2929608"/>
          <a:ext cx="1583478" cy="58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s-US" sz="2400" kern="1200"/>
            <a:t>Postcard</a:t>
          </a:r>
          <a:endParaRPr lang="es-MX" sz="2400" kern="1200"/>
        </a:p>
      </dsp:txBody>
      <dsp:txXfrm>
        <a:off x="3011691" y="2929608"/>
        <a:ext cx="1583478" cy="587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7506E-0A3F-44BD-96E9-627040B10B4E}">
      <dsp:nvSpPr>
        <dsp:cNvPr id="0" name=""/>
        <dsp:cNvSpPr/>
      </dsp:nvSpPr>
      <dsp:spPr>
        <a:xfrm>
          <a:off x="220188" y="1299"/>
          <a:ext cx="1767335" cy="121769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5BCA10-6967-489A-BF01-6543C5DBD94B}">
      <dsp:nvSpPr>
        <dsp:cNvPr id="0" name=""/>
        <dsp:cNvSpPr/>
      </dsp:nvSpPr>
      <dsp:spPr>
        <a:xfrm>
          <a:off x="220188" y="1218993"/>
          <a:ext cx="1767335" cy="65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dirty="0"/>
            <a:t>Anti-virus</a:t>
          </a:r>
        </a:p>
      </dsp:txBody>
      <dsp:txXfrm>
        <a:off x="220188" y="1218993"/>
        <a:ext cx="1767335" cy="655681"/>
      </dsp:txXfrm>
    </dsp:sp>
    <dsp:sp modelId="{2D12A69A-4857-4953-8D82-442AE29E845E}">
      <dsp:nvSpPr>
        <dsp:cNvPr id="0" name=""/>
        <dsp:cNvSpPr/>
      </dsp:nvSpPr>
      <dsp:spPr>
        <a:xfrm>
          <a:off x="2164332" y="1299"/>
          <a:ext cx="1767335" cy="121769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C5EA9-E56D-4530-95E3-F8F2871AC52C}">
      <dsp:nvSpPr>
        <dsp:cNvPr id="0" name=""/>
        <dsp:cNvSpPr/>
      </dsp:nvSpPr>
      <dsp:spPr>
        <a:xfrm>
          <a:off x="2164332" y="1218993"/>
          <a:ext cx="1767335" cy="65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dirty="0"/>
            <a:t>Online encyclopedia</a:t>
          </a:r>
        </a:p>
      </dsp:txBody>
      <dsp:txXfrm>
        <a:off x="2164332" y="1218993"/>
        <a:ext cx="1767335" cy="655681"/>
      </dsp:txXfrm>
    </dsp:sp>
    <dsp:sp modelId="{D581EA74-A828-4335-87B9-2AE1815AE301}">
      <dsp:nvSpPr>
        <dsp:cNvPr id="0" name=""/>
        <dsp:cNvSpPr/>
      </dsp:nvSpPr>
      <dsp:spPr>
        <a:xfrm>
          <a:off x="4108475" y="1299"/>
          <a:ext cx="1767335" cy="1217694"/>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E305DB-259F-4887-9070-095D96223D09}">
      <dsp:nvSpPr>
        <dsp:cNvPr id="0" name=""/>
        <dsp:cNvSpPr/>
      </dsp:nvSpPr>
      <dsp:spPr>
        <a:xfrm>
          <a:off x="4108475" y="1218993"/>
          <a:ext cx="1767335" cy="65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dirty="0"/>
            <a:t>Forum</a:t>
          </a:r>
        </a:p>
      </dsp:txBody>
      <dsp:txXfrm>
        <a:off x="4108475" y="1218993"/>
        <a:ext cx="1767335" cy="655681"/>
      </dsp:txXfrm>
    </dsp:sp>
    <dsp:sp modelId="{D5E63C95-C435-4717-95BA-907BD0DA303A}">
      <dsp:nvSpPr>
        <dsp:cNvPr id="0" name=""/>
        <dsp:cNvSpPr/>
      </dsp:nvSpPr>
      <dsp:spPr>
        <a:xfrm>
          <a:off x="1192260" y="2051408"/>
          <a:ext cx="1767335" cy="1217694"/>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7F504F-BAA3-4C8B-AC3E-765A3FFD6F8A}">
      <dsp:nvSpPr>
        <dsp:cNvPr id="0" name=""/>
        <dsp:cNvSpPr/>
      </dsp:nvSpPr>
      <dsp:spPr>
        <a:xfrm>
          <a:off x="1192260" y="3269102"/>
          <a:ext cx="1767335" cy="65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dirty="0"/>
            <a:t>Robot</a:t>
          </a:r>
        </a:p>
      </dsp:txBody>
      <dsp:txXfrm>
        <a:off x="1192260" y="3269102"/>
        <a:ext cx="1767335" cy="655681"/>
      </dsp:txXfrm>
    </dsp:sp>
    <dsp:sp modelId="{D0B080D8-2F74-4228-B1CF-9F887939F034}">
      <dsp:nvSpPr>
        <dsp:cNvPr id="0" name=""/>
        <dsp:cNvSpPr/>
      </dsp:nvSpPr>
      <dsp:spPr>
        <a:xfrm>
          <a:off x="3136403" y="2051408"/>
          <a:ext cx="1767335" cy="1217694"/>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D00A9A-6C5E-4CD0-8ECD-5E86C021310D}">
      <dsp:nvSpPr>
        <dsp:cNvPr id="0" name=""/>
        <dsp:cNvSpPr/>
      </dsp:nvSpPr>
      <dsp:spPr>
        <a:xfrm>
          <a:off x="3136403" y="3269102"/>
          <a:ext cx="1767335" cy="65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dirty="0"/>
            <a:t>Online dating</a:t>
          </a:r>
        </a:p>
      </dsp:txBody>
      <dsp:txXfrm>
        <a:off x="3136403" y="3269102"/>
        <a:ext cx="1767335" cy="655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2C54E-0247-431B-A13B-106E5665A877}">
      <dsp:nvSpPr>
        <dsp:cNvPr id="0" name=""/>
        <dsp:cNvSpPr/>
      </dsp:nvSpPr>
      <dsp:spPr>
        <a:xfrm>
          <a:off x="177343" y="1570"/>
          <a:ext cx="1794113" cy="123614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D01F0D-92F6-410B-A8F3-9F109AB4DC5F}">
      <dsp:nvSpPr>
        <dsp:cNvPr id="0" name=""/>
        <dsp:cNvSpPr/>
      </dsp:nvSpPr>
      <dsp:spPr>
        <a:xfrm>
          <a:off x="177343" y="1237714"/>
          <a:ext cx="1794113" cy="665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Network</a:t>
          </a:r>
        </a:p>
      </dsp:txBody>
      <dsp:txXfrm>
        <a:off x="177343" y="1237714"/>
        <a:ext cx="1794113" cy="665616"/>
      </dsp:txXfrm>
    </dsp:sp>
    <dsp:sp modelId="{2AA98722-6A5E-4AB3-A5A5-5C4CAEE248C4}">
      <dsp:nvSpPr>
        <dsp:cNvPr id="0" name=""/>
        <dsp:cNvSpPr/>
      </dsp:nvSpPr>
      <dsp:spPr>
        <a:xfrm>
          <a:off x="2150943" y="1570"/>
          <a:ext cx="1794113" cy="123614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288A42-CDBD-45F3-92F6-A398A7C8553E}">
      <dsp:nvSpPr>
        <dsp:cNvPr id="0" name=""/>
        <dsp:cNvSpPr/>
      </dsp:nvSpPr>
      <dsp:spPr>
        <a:xfrm>
          <a:off x="2150943" y="1237714"/>
          <a:ext cx="1794113" cy="665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Architect</a:t>
          </a:r>
        </a:p>
      </dsp:txBody>
      <dsp:txXfrm>
        <a:off x="2150943" y="1237714"/>
        <a:ext cx="1794113" cy="665616"/>
      </dsp:txXfrm>
    </dsp:sp>
    <dsp:sp modelId="{FF0C99EF-7953-424E-B15A-887546952671}">
      <dsp:nvSpPr>
        <dsp:cNvPr id="0" name=""/>
        <dsp:cNvSpPr/>
      </dsp:nvSpPr>
      <dsp:spPr>
        <a:xfrm>
          <a:off x="4124543" y="1570"/>
          <a:ext cx="1794113" cy="1236144"/>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3000" r="-3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7EB68A-7BBD-43C6-B2CE-93C2127333E4}">
      <dsp:nvSpPr>
        <dsp:cNvPr id="0" name=""/>
        <dsp:cNvSpPr/>
      </dsp:nvSpPr>
      <dsp:spPr>
        <a:xfrm>
          <a:off x="4124543" y="1237714"/>
          <a:ext cx="1794113" cy="665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Information Technology (IT)</a:t>
          </a:r>
        </a:p>
      </dsp:txBody>
      <dsp:txXfrm>
        <a:off x="4124543" y="1237714"/>
        <a:ext cx="1794113" cy="665616"/>
      </dsp:txXfrm>
    </dsp:sp>
    <dsp:sp modelId="{4415A36C-0248-4CBB-AD0B-7B6AC1C06632}">
      <dsp:nvSpPr>
        <dsp:cNvPr id="0" name=""/>
        <dsp:cNvSpPr/>
      </dsp:nvSpPr>
      <dsp:spPr>
        <a:xfrm>
          <a:off x="2150943" y="2082742"/>
          <a:ext cx="1794113" cy="1236144"/>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61DDC4-9540-49BD-B907-F443F760D543}">
      <dsp:nvSpPr>
        <dsp:cNvPr id="0" name=""/>
        <dsp:cNvSpPr/>
      </dsp:nvSpPr>
      <dsp:spPr>
        <a:xfrm>
          <a:off x="2150943" y="3318886"/>
          <a:ext cx="1794113" cy="665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Database</a:t>
          </a:r>
        </a:p>
      </dsp:txBody>
      <dsp:txXfrm>
        <a:off x="2150943" y="3318886"/>
        <a:ext cx="1794113" cy="6656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DCF4A-EA02-4407-A101-7F9D763A7F7B}">
      <dsp:nvSpPr>
        <dsp:cNvPr id="0" name=""/>
        <dsp:cNvSpPr/>
      </dsp:nvSpPr>
      <dsp:spPr>
        <a:xfrm>
          <a:off x="0" y="138176"/>
          <a:ext cx="2088169" cy="139210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AA111E-6EEB-48FC-91A4-DCF45BBC7755}">
      <dsp:nvSpPr>
        <dsp:cNvPr id="0" name=""/>
        <dsp:cNvSpPr/>
      </dsp:nvSpPr>
      <dsp:spPr>
        <a:xfrm>
          <a:off x="2175357" y="1617335"/>
          <a:ext cx="2958421" cy="182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 walk to work but I don’t work to walk.</a:t>
          </a:r>
        </a:p>
      </dsp:txBody>
      <dsp:txXfrm>
        <a:off x="2175357" y="1617335"/>
        <a:ext cx="2958421" cy="1827364"/>
      </dsp:txXfrm>
    </dsp:sp>
    <dsp:sp modelId="{57D9F0E7-BD66-45DF-862F-317A034EB984}">
      <dsp:nvSpPr>
        <dsp:cNvPr id="0" name=""/>
        <dsp:cNvSpPr/>
      </dsp:nvSpPr>
      <dsp:spPr>
        <a:xfrm>
          <a:off x="1914336" y="1356538"/>
          <a:ext cx="710497" cy="710681"/>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B05C2A-04D0-4D7C-B2F6-BC4B01FD6618}">
      <dsp:nvSpPr>
        <dsp:cNvPr id="0" name=""/>
        <dsp:cNvSpPr/>
      </dsp:nvSpPr>
      <dsp:spPr>
        <a:xfrm rot="5400000">
          <a:off x="4704788" y="1356630"/>
          <a:ext cx="710681" cy="710497"/>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190E8E-4321-4CC1-9350-FD4781972CCF}">
      <dsp:nvSpPr>
        <dsp:cNvPr id="0" name=""/>
        <dsp:cNvSpPr/>
      </dsp:nvSpPr>
      <dsp:spPr>
        <a:xfrm rot="16200000">
          <a:off x="1914244" y="2995264"/>
          <a:ext cx="710681" cy="710497"/>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01C3B3-2BCB-4E0A-A5CE-39D966BC114E}">
      <dsp:nvSpPr>
        <dsp:cNvPr id="0" name=""/>
        <dsp:cNvSpPr/>
      </dsp:nvSpPr>
      <dsp:spPr>
        <a:xfrm rot="10800000">
          <a:off x="4704880" y="2995172"/>
          <a:ext cx="710497" cy="710681"/>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A8E7C-A357-47E4-9F4B-918920D15797}">
      <dsp:nvSpPr>
        <dsp:cNvPr id="0" name=""/>
        <dsp:cNvSpPr/>
      </dsp:nvSpPr>
      <dsp:spPr>
        <a:xfrm>
          <a:off x="1511691" y="1413629"/>
          <a:ext cx="1807940" cy="1559103"/>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9210" rIns="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Speaking</a:t>
          </a:r>
        </a:p>
      </dsp:txBody>
      <dsp:txXfrm>
        <a:off x="1792278" y="1655597"/>
        <a:ext cx="1246766" cy="1075167"/>
      </dsp:txXfrm>
    </dsp:sp>
    <dsp:sp modelId="{03AF11EC-51C1-447D-AFE8-5518B7574EDF}">
      <dsp:nvSpPr>
        <dsp:cNvPr id="0" name=""/>
        <dsp:cNvSpPr/>
      </dsp:nvSpPr>
      <dsp:spPr>
        <a:xfrm>
          <a:off x="1568150" y="2102139"/>
          <a:ext cx="211243" cy="18232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224EBE-D4DE-435F-B030-EB186E999B7A}">
      <dsp:nvSpPr>
        <dsp:cNvPr id="0" name=""/>
        <dsp:cNvSpPr/>
      </dsp:nvSpPr>
      <dsp:spPr>
        <a:xfrm>
          <a:off x="0" y="573742"/>
          <a:ext cx="1807940" cy="1559103"/>
        </a:xfrm>
        <a:prstGeom prst="hexagon">
          <a:avLst>
            <a:gd name="adj" fmla="val 25000"/>
            <a:gd name="vf" fmla="val 115470"/>
          </a:avLst>
        </a:prstGeom>
        <a:blipFill>
          <a:blip xmlns:r="http://schemas.openxmlformats.org/officeDocument/2006/relationships" r:embed="rId1"/>
          <a:srcRect/>
          <a:stretch>
            <a:fillRect t="-1000" b="-1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ADA53F-9A2D-4B14-A813-4179994E6D7A}">
      <dsp:nvSpPr>
        <dsp:cNvPr id="0" name=""/>
        <dsp:cNvSpPr/>
      </dsp:nvSpPr>
      <dsp:spPr>
        <a:xfrm>
          <a:off x="1231936" y="1917657"/>
          <a:ext cx="211243" cy="18232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903AB8-B017-4EAC-8FA3-FBC899D0FF9A}">
      <dsp:nvSpPr>
        <dsp:cNvPr id="0" name=""/>
        <dsp:cNvSpPr/>
      </dsp:nvSpPr>
      <dsp:spPr>
        <a:xfrm>
          <a:off x="3024017" y="573742"/>
          <a:ext cx="1807940" cy="1559103"/>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9210" rIns="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Listening</a:t>
          </a:r>
        </a:p>
      </dsp:txBody>
      <dsp:txXfrm>
        <a:off x="3304604" y="815710"/>
        <a:ext cx="1246766" cy="1075167"/>
      </dsp:txXfrm>
    </dsp:sp>
    <dsp:sp modelId="{44A71019-D9CC-4D5F-8C92-77136B227831}">
      <dsp:nvSpPr>
        <dsp:cNvPr id="0" name=""/>
        <dsp:cNvSpPr/>
      </dsp:nvSpPr>
      <dsp:spPr>
        <a:xfrm>
          <a:off x="4255954" y="1917657"/>
          <a:ext cx="211243" cy="18232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6D3414-977E-44BB-9455-161F9258E5CC}">
      <dsp:nvSpPr>
        <dsp:cNvPr id="0" name=""/>
        <dsp:cNvSpPr/>
      </dsp:nvSpPr>
      <dsp:spPr>
        <a:xfrm>
          <a:off x="4535709" y="1413629"/>
          <a:ext cx="1807940" cy="1559103"/>
        </a:xfrm>
        <a:prstGeom prst="hexagon">
          <a:avLst>
            <a:gd name="adj" fmla="val 25000"/>
            <a:gd name="vf" fmla="val 115470"/>
          </a:avLst>
        </a:prstGeom>
        <a:blipFill>
          <a:blip xmlns:r="http://schemas.openxmlformats.org/officeDocument/2006/relationships" r:embed="rId2"/>
          <a:srcRect/>
          <a:stretch>
            <a:fillRect l="-27000" r="-27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01C63D-56AC-4BE6-A415-E2EA9860EF06}">
      <dsp:nvSpPr>
        <dsp:cNvPr id="0" name=""/>
        <dsp:cNvSpPr/>
      </dsp:nvSpPr>
      <dsp:spPr>
        <a:xfrm>
          <a:off x="4592168" y="2102139"/>
          <a:ext cx="211243" cy="18232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7" name="Google Shape;17;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s-ES"/>
              <a:t>Haga clic para modificar el estilo de título del patrón</a:t>
            </a:r>
            <a:endParaRPr dirty="0"/>
          </a:p>
        </p:txBody>
      </p:sp>
      <p:sp>
        <p:nvSpPr>
          <p:cNvPr id="18" name="Google Shape;18;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s-ES"/>
              <a:t>Haga clic para editar el estilo de subtítulo del patrón</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r>
              <a:rPr lang="es-ES"/>
              <a:t>Haga clic para modificar el estilo de título del patrón</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s-ES"/>
              <a:t>Haga clic para modificar el estilo de título del patrón</a:t>
            </a:r>
            <a:endParaRPr dirty="0"/>
          </a:p>
        </p:txBody>
      </p:sp>
      <p:sp>
        <p:nvSpPr>
          <p:cNvPr id="27" name="Google Shape;27;p4"/>
          <p:cNvSpPr txBox="1">
            <a:spLocks noGrp="1"/>
          </p:cNvSpPr>
          <p:nvPr>
            <p:ph type="body" idx="1" hasCustomPrompt="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bg2"/>
                </a:solidFill>
                <a:latin typeface="Arial"/>
                <a:ea typeface="Arial"/>
                <a:cs typeface="Arial"/>
                <a:sym typeface="Arial"/>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r>
              <a:rPr lang="es-CO" dirty="0"/>
              <a:t>Haga clic para agregar texto</a:t>
            </a:r>
            <a:endParaRPr dirty="0"/>
          </a:p>
        </p:txBody>
      </p:sp>
      <p:sp>
        <p:nvSpPr>
          <p:cNvPr id="7" name="Marcador de texto 17"/>
          <p:cNvSpPr txBox="1">
            <a:spLocks/>
          </p:cNvSpPr>
          <p:nvPr/>
        </p:nvSpPr>
        <p:spPr>
          <a:xfrm>
            <a:off x="471900"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tx1"/>
                </a:solidFill>
              </a:rPr>
              <a:t>Oliver Castellanos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s-ES"/>
              <a:t>Haga clic para modificar el estilo de título del patrón</a:t>
            </a:r>
            <a:endParaRPr/>
          </a:p>
        </p:txBody>
      </p:sp>
      <p:sp>
        <p:nvSpPr>
          <p:cNvPr id="33" name="Google Shape;33;p5"/>
          <p:cNvSpPr txBox="1">
            <a:spLocks noGrp="1"/>
          </p:cNvSpPr>
          <p:nvPr>
            <p:ph type="body" idx="1" hasCustomPrompt="1"/>
          </p:nvPr>
        </p:nvSpPr>
        <p:spPr>
          <a:xfrm>
            <a:off x="471900" y="1919075"/>
            <a:ext cx="3999900" cy="2710200"/>
          </a:xfrm>
          <a:prstGeom prst="rect">
            <a:avLst/>
          </a:prstGeom>
        </p:spPr>
        <p:txBody>
          <a:bodyPr spcFirstLastPara="1" wrap="square" lIns="91425" tIns="91425" rIns="91425" bIns="91425" anchor="t" anchorCtr="0">
            <a:noAutofit/>
          </a:bodyPr>
          <a:lstStyle>
            <a:lvl1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sz="1400">
                <a:solidFill>
                  <a:schemeClr val="bg2"/>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r>
              <a:rPr lang="es-CO" dirty="0"/>
              <a:t>Haga clic para agregar texto</a:t>
            </a:r>
          </a:p>
          <a:p>
            <a:endParaRPr dirty="0"/>
          </a:p>
        </p:txBody>
      </p:sp>
      <p:sp>
        <p:nvSpPr>
          <p:cNvPr id="34" name="Google Shape;34;p5"/>
          <p:cNvSpPr txBox="1">
            <a:spLocks noGrp="1"/>
          </p:cNvSpPr>
          <p:nvPr>
            <p:ph type="body" idx="2" hasCustomPrompt="1"/>
          </p:nvPr>
        </p:nvSpPr>
        <p:spPr>
          <a:xfrm>
            <a:off x="4694250" y="1919075"/>
            <a:ext cx="3999900" cy="2710200"/>
          </a:xfrm>
          <a:prstGeom prst="rect">
            <a:avLst/>
          </a:prstGeom>
        </p:spPr>
        <p:txBody>
          <a:bodyPr spcFirstLastPara="1" wrap="square" lIns="91425" tIns="91425" rIns="91425" bIns="91425" anchor="t" anchorCtr="0">
            <a:noAutofit/>
          </a:bodyPr>
          <a:lstStyle>
            <a:lvl1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sz="1400">
                <a:solidFill>
                  <a:schemeClr val="bg2"/>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r>
              <a:rPr lang="es-CO" dirty="0"/>
              <a:t>Haga clic para agregar texto</a:t>
            </a:r>
          </a:p>
          <a:p>
            <a:endParaRPr dirty="0"/>
          </a:p>
        </p:txBody>
      </p:sp>
      <p:sp>
        <p:nvSpPr>
          <p:cNvPr id="8" name="Marcador de texto 17"/>
          <p:cNvSpPr txBox="1">
            <a:spLocks/>
          </p:cNvSpPr>
          <p:nvPr/>
        </p:nvSpPr>
        <p:spPr>
          <a:xfrm>
            <a:off x="163556"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tx1"/>
                </a:solidFill>
              </a:rPr>
              <a:t>Oliver Castellanos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
    <p:spTree>
      <p:nvGrpSpPr>
        <p:cNvPr id="1" name="Shape 36"/>
        <p:cNvGrpSpPr/>
        <p:nvPr/>
      </p:nvGrpSpPr>
      <p:grpSpPr>
        <a:xfrm>
          <a:off x="0" y="0"/>
          <a:ext cx="0" cy="0"/>
          <a:chOff x="0" y="0"/>
          <a:chExt cx="0" cy="0"/>
        </a:xfrm>
      </p:grpSpPr>
      <p:sp>
        <p:nvSpPr>
          <p:cNvPr id="39" name="Google Shape;39;p6"/>
          <p:cNvSpPr txBox="1">
            <a:spLocks noGrp="1"/>
          </p:cNvSpPr>
          <p:nvPr>
            <p:ph type="title"/>
          </p:nvPr>
        </p:nvSpPr>
        <p:spPr>
          <a:xfrm>
            <a:off x="2137143" y="74966"/>
            <a:ext cx="5139659"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r>
              <a:rPr lang="es-ES"/>
              <a:t>Haga clic para modificar el estilo de título del patrón</a:t>
            </a:r>
            <a:endParaRPr dirty="0"/>
          </a:p>
        </p:txBody>
      </p:sp>
      <p:sp>
        <p:nvSpPr>
          <p:cNvPr id="40" name="Google Shape;40;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9" name="Google Shape;37;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6707" y="4583880"/>
            <a:ext cx="1244009" cy="357167"/>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641" y="3955308"/>
            <a:ext cx="818708" cy="498047"/>
          </a:xfrm>
          <a:prstGeom prst="rect">
            <a:avLst/>
          </a:prstGeom>
        </p:spPr>
      </p:pic>
      <p:sp>
        <p:nvSpPr>
          <p:cNvPr id="10" name="Marcador de texto 17"/>
          <p:cNvSpPr txBox="1">
            <a:spLocks/>
          </p:cNvSpPr>
          <p:nvPr/>
        </p:nvSpPr>
        <p:spPr>
          <a:xfrm>
            <a:off x="163556"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tx1"/>
                </a:solidFill>
              </a:rPr>
              <a:t>Oliver Castellanos</a:t>
            </a:r>
          </a:p>
        </p:txBody>
      </p:sp>
      <p:sp>
        <p:nvSpPr>
          <p:cNvPr id="11" name="Google Shape;27;p4"/>
          <p:cNvSpPr txBox="1">
            <a:spLocks noGrp="1"/>
          </p:cNvSpPr>
          <p:nvPr>
            <p:ph type="body" idx="1" hasCustomPrompt="1"/>
          </p:nvPr>
        </p:nvSpPr>
        <p:spPr>
          <a:xfrm>
            <a:off x="265499" y="1672246"/>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bg2"/>
                </a:solidFill>
                <a:latin typeface="Arial"/>
                <a:ea typeface="Arial"/>
                <a:cs typeface="Arial"/>
                <a:sym typeface="Arial"/>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r>
              <a:rPr lang="es-CO" dirty="0"/>
              <a:t>Haga clic para agregar texto</a:t>
            </a:r>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tx1"/>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r>
              <a:rPr lang="es-ES"/>
              <a:t>Haga clic para modificar el estilo de título del patrón</a:t>
            </a:r>
            <a:endParaRPr dirty="0"/>
          </a:p>
        </p:txBody>
      </p:sp>
      <p:sp>
        <p:nvSpPr>
          <p:cNvPr id="54" name="Google Shape;54;p9"/>
          <p:cNvSpPr txBox="1">
            <a:spLocks noGrp="1"/>
          </p:cNvSpPr>
          <p:nvPr>
            <p:ph type="subTitle" idx="1" hasCustomPrompt="1"/>
          </p:nvPr>
        </p:nvSpPr>
        <p:spPr>
          <a:xfrm>
            <a:off x="265500" y="2779467"/>
            <a:ext cx="4045200" cy="1235100"/>
          </a:xfrm>
          <a:prstGeom prst="rect">
            <a:avLst/>
          </a:prstGeom>
        </p:spPr>
        <p:txBody>
          <a:bodyPr spcFirstLastPara="1" wrap="square" lIns="91425" tIns="91425" rIns="91425" bIns="91425"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100"/>
              <a:buFont typeface="Arial"/>
              <a:buNone/>
              <a:tabLst/>
              <a:defRPr sz="2100">
                <a:solidFill>
                  <a:schemeClr val="bg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CO" dirty="0"/>
              <a:t>Haga clic para agregar texto</a:t>
            </a:r>
          </a:p>
          <a:p>
            <a:endParaRPr dirty="0"/>
          </a:p>
        </p:txBody>
      </p:sp>
      <p:sp>
        <p:nvSpPr>
          <p:cNvPr id="55" name="Google Shape;55;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s-ES"/>
              <a:t>Editar el estilo de texto del patrón</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018"/>
            <a:ext cx="1967023" cy="417992"/>
          </a:xfrm>
          <a:prstGeom prst="rect">
            <a:avLst/>
          </a:prstGeom>
        </p:spPr>
      </p:pic>
      <p:sp>
        <p:nvSpPr>
          <p:cNvPr id="10" name="Marcador de texto 17"/>
          <p:cNvSpPr txBox="1">
            <a:spLocks/>
          </p:cNvSpPr>
          <p:nvPr/>
        </p:nvSpPr>
        <p:spPr>
          <a:xfrm>
            <a:off x="163556"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tx1"/>
                </a:solidFill>
              </a:rPr>
              <a:t>Oliver Castellanos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tx1"/>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rPr dirty="0"/>
              <a:t>xx%</a:t>
            </a:r>
          </a:p>
        </p:txBody>
      </p:sp>
      <p:sp>
        <p:nvSpPr>
          <p:cNvPr id="64" name="Google Shape;64;p11"/>
          <p:cNvSpPr txBox="1">
            <a:spLocks noGrp="1"/>
          </p:cNvSpPr>
          <p:nvPr>
            <p:ph type="body" idx="1" hasCustomPrompt="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solidFill>
                  <a:schemeClr val="bg2"/>
                </a:solidFill>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r>
              <a:rPr lang="es-CO" dirty="0"/>
              <a:t>Haga clic para agregar texto</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6707" y="4583880"/>
            <a:ext cx="1244009" cy="357167"/>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641" y="3955308"/>
            <a:ext cx="818708" cy="498047"/>
          </a:xfrm>
          <a:prstGeom prst="rect">
            <a:avLst/>
          </a:prstGeom>
        </p:spPr>
      </p:pic>
      <p:sp>
        <p:nvSpPr>
          <p:cNvPr id="7" name="Marcador de texto 17"/>
          <p:cNvSpPr txBox="1">
            <a:spLocks/>
          </p:cNvSpPr>
          <p:nvPr/>
        </p:nvSpPr>
        <p:spPr>
          <a:xfrm>
            <a:off x="5311123" y="218815"/>
            <a:ext cx="3047477"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dirty="0">
                <a:solidFill>
                  <a:schemeClr val="tx1"/>
                </a:solidFill>
              </a:rPr>
              <a:t>English</a:t>
            </a:r>
          </a:p>
        </p:txBody>
      </p:sp>
      <p:sp>
        <p:nvSpPr>
          <p:cNvPr id="10" name="Marcador de texto 17"/>
          <p:cNvSpPr txBox="1">
            <a:spLocks/>
          </p:cNvSpPr>
          <p:nvPr/>
        </p:nvSpPr>
        <p:spPr>
          <a:xfrm>
            <a:off x="471900"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bg2"/>
                </a:solidFill>
              </a:rPr>
              <a:t>Oliver Castellanos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En blanco">
    <p:bg>
      <p:bgPr>
        <a:solidFill>
          <a:schemeClr val="accent4"/>
        </a:solidFill>
        <a:effectLst/>
      </p:bgPr>
    </p:bg>
    <p:spTree>
      <p:nvGrpSpPr>
        <p:cNvPr id="1" name="Shape 66"/>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6707" y="4583880"/>
            <a:ext cx="1244009" cy="357167"/>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641" y="3955308"/>
            <a:ext cx="818708" cy="498047"/>
          </a:xfrm>
          <a:prstGeom prst="rect">
            <a:avLst/>
          </a:prstGeom>
        </p:spPr>
      </p:pic>
      <p:sp>
        <p:nvSpPr>
          <p:cNvPr id="5" name="Marcador de texto 17"/>
          <p:cNvSpPr txBox="1">
            <a:spLocks/>
          </p:cNvSpPr>
          <p:nvPr/>
        </p:nvSpPr>
        <p:spPr>
          <a:xfrm>
            <a:off x="5311123" y="218815"/>
            <a:ext cx="3047477"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dirty="0">
                <a:solidFill>
                  <a:schemeClr val="tx1"/>
                </a:solidFill>
              </a:rPr>
              <a:t>English</a:t>
            </a:r>
          </a:p>
        </p:txBody>
      </p:sp>
      <p:sp>
        <p:nvSpPr>
          <p:cNvPr id="6" name="Marcador de texto 17"/>
          <p:cNvSpPr txBox="1">
            <a:spLocks/>
          </p:cNvSpPr>
          <p:nvPr/>
        </p:nvSpPr>
        <p:spPr>
          <a:xfrm>
            <a:off x="265499"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bg2"/>
                </a:solidFill>
              </a:rPr>
              <a:t>Oliver Castellanos</a:t>
            </a:r>
          </a:p>
        </p:txBody>
      </p:sp>
      <p:sp>
        <p:nvSpPr>
          <p:cNvPr id="7" name="Google Shape;53;p9"/>
          <p:cNvSpPr txBox="1">
            <a:spLocks noGrp="1"/>
          </p:cNvSpPr>
          <p:nvPr>
            <p:ph type="title"/>
          </p:nvPr>
        </p:nvSpPr>
        <p:spPr>
          <a:xfrm>
            <a:off x="299895" y="954892"/>
            <a:ext cx="8222100" cy="779579"/>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dk2"/>
              </a:buClr>
              <a:buSzPts val="4200"/>
              <a:buNone/>
              <a:defRPr sz="4200">
                <a:solidFill>
                  <a:schemeClr val="tx1"/>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r>
              <a:rPr lang="es-ES" dirty="0"/>
              <a:t>Haga clic para modificar el estilo de título del patrón</a:t>
            </a:r>
            <a:endParaRPr dirty="0"/>
          </a:p>
        </p:txBody>
      </p:sp>
      <p:sp>
        <p:nvSpPr>
          <p:cNvPr id="8" name="Google Shape;27;p4"/>
          <p:cNvSpPr txBox="1">
            <a:spLocks noGrp="1"/>
          </p:cNvSpPr>
          <p:nvPr>
            <p:ph type="body" idx="1" hasCustomPrompt="1"/>
          </p:nvPr>
        </p:nvSpPr>
        <p:spPr>
          <a:xfrm>
            <a:off x="265499" y="1864996"/>
            <a:ext cx="8222100" cy="2517449"/>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bg2"/>
                </a:solidFill>
                <a:latin typeface="Arial"/>
                <a:ea typeface="Arial"/>
                <a:cs typeface="Arial"/>
                <a:sym typeface="Arial"/>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r>
              <a:rPr lang="es-CO" dirty="0"/>
              <a:t>Haga clic para agregar texto</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4.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image" Target="../media/image3.png"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image" Target="../media/image2.png" /><Relationship Id="rId5" Type="http://schemas.openxmlformats.org/officeDocument/2006/relationships/slideLayout" Target="../slideLayouts/slideLayout5.xml" /><Relationship Id="rId10" Type="http://schemas.openxmlformats.org/officeDocument/2006/relationships/image" Target="../media/image1.jpg" /><Relationship Id="rId4" Type="http://schemas.openxmlformats.org/officeDocument/2006/relationships/slideLayout" Target="../slideLayouts/slideLayout4.xml" /><Relationship Id="rId9" Type="http://schemas.openxmlformats.org/officeDocument/2006/relationships/theme" Target="../theme/theme1.xml" /><Relationship Id="rId14" Type="http://schemas.openxmlformats.org/officeDocument/2006/relationships/image" Target="../media/image5.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blipFill dpi="0" rotWithShape="1">
          <a:blip r:embed="rId10">
            <a:lum/>
          </a:blip>
          <a:srcRect/>
          <a:stretch>
            <a:fillRect t="-9000" b="-9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2309643"/>
            <a:ext cx="78867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dirty="0"/>
          </a:p>
        </p:txBody>
      </p:sp>
      <p:pic>
        <p:nvPicPr>
          <p:cNvPr id="4" name="Imagen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59745" y="4457833"/>
            <a:ext cx="1509823" cy="584067"/>
          </a:xfrm>
          <a:prstGeom prst="rect">
            <a:avLst/>
          </a:prstGeom>
        </p:spPr>
      </p:pic>
      <p:pic>
        <p:nvPicPr>
          <p:cNvPr id="5" name="Imagen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7275" y="3963042"/>
            <a:ext cx="812531" cy="494790"/>
          </a:xfrm>
          <a:prstGeom prst="rect">
            <a:avLst/>
          </a:prstGeom>
        </p:spPr>
      </p:pic>
      <p:pic>
        <p:nvPicPr>
          <p:cNvPr id="16" name="Imagen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32018"/>
            <a:ext cx="1967023" cy="417992"/>
          </a:xfrm>
          <a:prstGeom prst="rect">
            <a:avLst/>
          </a:prstGeom>
        </p:spPr>
      </p:pic>
      <p:pic>
        <p:nvPicPr>
          <p:cNvPr id="17" name="Imagen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a:off x="8555932" y="149342"/>
            <a:ext cx="588067" cy="765058"/>
          </a:xfrm>
          <a:prstGeom prst="rect">
            <a:avLst/>
          </a:prstGeom>
        </p:spPr>
      </p:pic>
      <p:sp>
        <p:nvSpPr>
          <p:cNvPr id="18" name="Marcador de texto 17"/>
          <p:cNvSpPr>
            <a:spLocks noGrp="1"/>
          </p:cNvSpPr>
          <p:nvPr>
            <p:ph type="body" idx="1"/>
          </p:nvPr>
        </p:nvSpPr>
        <p:spPr>
          <a:xfrm>
            <a:off x="471900" y="3096567"/>
            <a:ext cx="7886700" cy="352461"/>
          </a:xfrm>
          <a:prstGeom prst="rect">
            <a:avLst/>
          </a:prstGeom>
        </p:spPr>
        <p:txBody>
          <a:bodyPr vert="horz" lIns="91440" tIns="45720" rIns="91440" bIns="45720" rtlCol="0">
            <a:normAutofit/>
          </a:bodyPr>
          <a:lstStyle/>
          <a:p>
            <a:pPr lvl="0"/>
            <a:r>
              <a:rPr lang="es-ES" dirty="0"/>
              <a:t>Haga clic para agregar subtítulo</a:t>
            </a:r>
          </a:p>
        </p:txBody>
      </p:sp>
      <p:sp>
        <p:nvSpPr>
          <p:cNvPr id="20" name="Marcador de texto 17"/>
          <p:cNvSpPr txBox="1">
            <a:spLocks/>
          </p:cNvSpPr>
          <p:nvPr/>
        </p:nvSpPr>
        <p:spPr>
          <a:xfrm>
            <a:off x="5311123" y="218815"/>
            <a:ext cx="3047477"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dirty="0"/>
              <a:t>English</a:t>
            </a:r>
          </a:p>
        </p:txBody>
      </p:sp>
      <p:sp>
        <p:nvSpPr>
          <p:cNvPr id="21" name="Marcador de texto 17"/>
          <p:cNvSpPr txBox="1">
            <a:spLocks/>
          </p:cNvSpPr>
          <p:nvPr/>
        </p:nvSpPr>
        <p:spPr>
          <a:xfrm>
            <a:off x="129624"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t>Oliver Castellanos</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4000" b="1"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8.jpg" /><Relationship Id="rId2" Type="http://schemas.openxmlformats.org/officeDocument/2006/relationships/image" Target="../media/image27.jpg" /><Relationship Id="rId1" Type="http://schemas.openxmlformats.org/officeDocument/2006/relationships/slideLayout" Target="../slideLayouts/slideLayout5.xml" /></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 /><Relationship Id="rId2" Type="http://schemas.openxmlformats.org/officeDocument/2006/relationships/diagramData" Target="../diagrams/data4.xml" /><Relationship Id="rId1" Type="http://schemas.openxmlformats.org/officeDocument/2006/relationships/slideLayout" Target="../slideLayouts/slideLayout6.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12.xml.rels><?xml version="1.0" encoding="UTF-8" standalone="yes"?>
<Relationships xmlns="http://schemas.openxmlformats.org/package/2006/relationships"><Relationship Id="rId3" Type="http://schemas.openxmlformats.org/officeDocument/2006/relationships/image" Target="../media/image30.jpeg" /><Relationship Id="rId2" Type="http://schemas.openxmlformats.org/officeDocument/2006/relationships/slideLayout" Target="../slideLayouts/slideLayout6.xml" /><Relationship Id="rId1" Type="http://schemas.openxmlformats.org/officeDocument/2006/relationships/video" Target="https://www.youtube.com/embed/Cf4o-FKEwNA?feature=oembed" TargetMode="External" /></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 /><Relationship Id="rId7" Type="http://schemas.openxmlformats.org/officeDocument/2006/relationships/hyperlink" Target="https://www.radio-uk.co.uk/" TargetMode="External" /><Relationship Id="rId2" Type="http://schemas.openxmlformats.org/officeDocument/2006/relationships/diagramData" Target="../diagrams/data5.xml" /><Relationship Id="rId1" Type="http://schemas.openxmlformats.org/officeDocument/2006/relationships/slideLayout" Target="../slideLayouts/slideLayout7.xml" /><Relationship Id="rId6" Type="http://schemas.microsoft.com/office/2007/relationships/diagramDrawing" Target="../diagrams/drawing5.xml" /><Relationship Id="rId5" Type="http://schemas.openxmlformats.org/officeDocument/2006/relationships/diagramColors" Target="../diagrams/colors5.xml" /><Relationship Id="rId4" Type="http://schemas.openxmlformats.org/officeDocument/2006/relationships/diagramQuickStyle" Target="../diagrams/quickStyle5.xml" /></Relationships>
</file>

<file path=ppt/slides/_rels/slide14.xml.rels><?xml version="1.0" encoding="UTF-8" standalone="yes"?>
<Relationships xmlns="http://schemas.openxmlformats.org/package/2006/relationships"><Relationship Id="rId2" Type="http://schemas.openxmlformats.org/officeDocument/2006/relationships/image" Target="../media/image33.jpg" /><Relationship Id="rId1" Type="http://schemas.openxmlformats.org/officeDocument/2006/relationships/slideLayout" Target="../slideLayouts/slideLayout8.xml" /></Relationships>
</file>

<file path=ppt/slides/_rels/slide2.xml.rels><?xml version="1.0" encoding="UTF-8" standalone="yes"?>
<Relationships xmlns="http://schemas.openxmlformats.org/package/2006/relationships"><Relationship Id="rId3" Type="http://schemas.openxmlformats.org/officeDocument/2006/relationships/hyperlink" Target="https://es.wikipedia.org/wiki/Copa_USA_(1992)" TargetMode="External"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hyperlink" Target="https://pngimg.com/download/33721" TargetMode="External" /><Relationship Id="rId2" Type="http://schemas.openxmlformats.org/officeDocument/2006/relationships/image" Target="../media/image9.png"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image" Target="../media/image10.gif"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4.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6.xml.rels><?xml version="1.0" encoding="UTF-8" standalone="yes"?>
<Relationships xmlns="http://schemas.openxmlformats.org/package/2006/relationships"><Relationship Id="rId3" Type="http://schemas.openxmlformats.org/officeDocument/2006/relationships/hyperlink" Target="http://cuentosdenelly.blogspot.com/2016/12/regalos-sin-coste.html" TargetMode="External" /><Relationship Id="rId2" Type="http://schemas.openxmlformats.org/officeDocument/2006/relationships/image" Target="../media/image16.png"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5.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8.xml.rels><?xml version="1.0" encoding="UTF-8" standalone="yes"?>
<Relationships xmlns="http://schemas.openxmlformats.org/package/2006/relationships"><Relationship Id="rId3" Type="http://schemas.openxmlformats.org/officeDocument/2006/relationships/hyperlink" Target="https://youtu.be/8YAqzgv9XUI" TargetMode="External" /><Relationship Id="rId2" Type="http://schemas.openxmlformats.org/officeDocument/2006/relationships/image" Target="../media/image22.jpg"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5.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dirty="0"/>
              <a:t>This, that, these and those.  </a:t>
            </a:r>
          </a:p>
        </p:txBody>
      </p:sp>
      <p:sp>
        <p:nvSpPr>
          <p:cNvPr id="3" name="Subtítulo 2"/>
          <p:cNvSpPr>
            <a:spLocks noGrp="1"/>
          </p:cNvSpPr>
          <p:nvPr>
            <p:ph type="subTitle" idx="1"/>
          </p:nvPr>
        </p:nvSpPr>
        <p:spPr/>
        <p:txBody>
          <a:bodyPr/>
          <a:lstStyle/>
          <a:p>
            <a:r>
              <a:rPr lang="es-CO" dirty="0"/>
              <a:t>UNIT 2B</a:t>
            </a:r>
          </a:p>
        </p:txBody>
      </p:sp>
    </p:spTree>
    <p:extLst>
      <p:ext uri="{BB962C8B-B14F-4D97-AF65-F5344CB8AC3E}">
        <p14:creationId xmlns:p14="http://schemas.microsoft.com/office/powerpoint/2010/main" val="2673049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Reading: Jobs in IT </a:t>
            </a:r>
          </a:p>
        </p:txBody>
      </p:sp>
      <p:sp>
        <p:nvSpPr>
          <p:cNvPr id="3" name="Bocadillo: rectángulo con esquinas redondeadas 2">
            <a:extLst>
              <a:ext uri="{FF2B5EF4-FFF2-40B4-BE49-F238E27FC236}">
                <a16:creationId xmlns:a16="http://schemas.microsoft.com/office/drawing/2014/main" id="{DECD2853-2607-4D10-B3E4-F37DBA43E705}"/>
              </a:ext>
            </a:extLst>
          </p:cNvPr>
          <p:cNvSpPr/>
          <p:nvPr/>
        </p:nvSpPr>
        <p:spPr>
          <a:xfrm>
            <a:off x="4003829" y="774779"/>
            <a:ext cx="3561093" cy="2296896"/>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Marcador de texto 2">
            <a:extLst>
              <a:ext uri="{FF2B5EF4-FFF2-40B4-BE49-F238E27FC236}">
                <a16:creationId xmlns:a16="http://schemas.microsoft.com/office/drawing/2014/main" id="{C06D88FE-6428-421B-8E06-290081BF5463}"/>
              </a:ext>
            </a:extLst>
          </p:cNvPr>
          <p:cNvSpPr txBox="1">
            <a:spLocks/>
          </p:cNvSpPr>
          <p:nvPr/>
        </p:nvSpPr>
        <p:spPr>
          <a:xfrm>
            <a:off x="4003829" y="985421"/>
            <a:ext cx="3561093" cy="2501275"/>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lgn="just">
              <a:buNone/>
            </a:pPr>
            <a:r>
              <a:rPr lang="en-US" b="1" dirty="0">
                <a:solidFill>
                  <a:schemeClr val="tx1"/>
                </a:solidFill>
              </a:rPr>
              <a:t>Hi! I'm Sylvia. I create usernames and passwords and I set firewalls. This is Isabelle. Her job is to plan and design the network. And this is Andrew. His job is to make sure all the computers work properly. Finally, Mark and Martika. Their area is data processing. We all work for the university. Our offices are in building 8. </a:t>
            </a:r>
          </a:p>
        </p:txBody>
      </p:sp>
      <p:pic>
        <p:nvPicPr>
          <p:cNvPr id="5" name="Imagen 4">
            <a:extLst>
              <a:ext uri="{FF2B5EF4-FFF2-40B4-BE49-F238E27FC236}">
                <a16:creationId xmlns:a16="http://schemas.microsoft.com/office/drawing/2014/main" id="{F1505F2E-7888-460D-99E2-45662B5BE454}"/>
              </a:ext>
            </a:extLst>
          </p:cNvPr>
          <p:cNvPicPr>
            <a:picLocks noChangeAspect="1"/>
          </p:cNvPicPr>
          <p:nvPr/>
        </p:nvPicPr>
        <p:blipFill rotWithShape="1">
          <a:blip r:embed="rId2"/>
          <a:srcRect l="25410" r="24381"/>
          <a:stretch/>
        </p:blipFill>
        <p:spPr>
          <a:xfrm>
            <a:off x="5209440" y="3283224"/>
            <a:ext cx="574935"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descr="Interfaz de usuario gráfica, Aplicación&#10;&#10;Descripción generada automáticamente">
            <a:extLst>
              <a:ext uri="{FF2B5EF4-FFF2-40B4-BE49-F238E27FC236}">
                <a16:creationId xmlns:a16="http://schemas.microsoft.com/office/drawing/2014/main" id="{0EAB2710-AE9C-43F6-9FCF-27B9D263C35C}"/>
              </a:ext>
            </a:extLst>
          </p:cNvPr>
          <p:cNvPicPr>
            <a:picLocks noChangeAspect="1"/>
          </p:cNvPicPr>
          <p:nvPr/>
        </p:nvPicPr>
        <p:blipFill>
          <a:blip r:embed="rId3"/>
          <a:stretch>
            <a:fillRect/>
          </a:stretch>
        </p:blipFill>
        <p:spPr>
          <a:xfrm>
            <a:off x="7704000" y="1203227"/>
            <a:ext cx="1440000" cy="1440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Marcador de texto 2">
            <a:extLst>
              <a:ext uri="{FF2B5EF4-FFF2-40B4-BE49-F238E27FC236}">
                <a16:creationId xmlns:a16="http://schemas.microsoft.com/office/drawing/2014/main" id="{66BE38E5-2BB5-49AA-8F15-C37309D2478E}"/>
              </a:ext>
            </a:extLst>
          </p:cNvPr>
          <p:cNvSpPr txBox="1">
            <a:spLocks/>
          </p:cNvSpPr>
          <p:nvPr/>
        </p:nvSpPr>
        <p:spPr>
          <a:xfrm>
            <a:off x="0" y="1466642"/>
            <a:ext cx="4039340" cy="645984"/>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571500" indent="-457200">
              <a:lnSpc>
                <a:spcPct val="150000"/>
              </a:lnSpc>
              <a:buFont typeface="Arial"/>
              <a:buAutoNum type="arabicPeriod"/>
            </a:pPr>
            <a:r>
              <a:rPr lang="en-US" sz="2400" b="1" dirty="0"/>
              <a:t>Sylvia is a…</a:t>
            </a:r>
          </a:p>
          <a:p>
            <a:pPr marL="571500" indent="-457200">
              <a:lnSpc>
                <a:spcPct val="150000"/>
              </a:lnSpc>
              <a:buFont typeface="Arial"/>
              <a:buAutoNum type="arabicPeriod"/>
            </a:pPr>
            <a:r>
              <a:rPr lang="en-US" sz="2400" b="1" dirty="0"/>
              <a:t>Isabelle is a… </a:t>
            </a:r>
          </a:p>
          <a:p>
            <a:pPr marL="571500" indent="-457200">
              <a:lnSpc>
                <a:spcPct val="150000"/>
              </a:lnSpc>
              <a:buFont typeface="Arial"/>
              <a:buAutoNum type="arabicPeriod"/>
            </a:pPr>
            <a:r>
              <a:rPr lang="en-US" sz="2400" b="1" dirty="0"/>
              <a:t>Andrew is an… </a:t>
            </a:r>
          </a:p>
          <a:p>
            <a:pPr marL="571500" indent="-457200">
              <a:lnSpc>
                <a:spcPct val="150000"/>
              </a:lnSpc>
              <a:buFont typeface="Arial"/>
              <a:buAutoNum type="arabicPeriod"/>
            </a:pPr>
            <a:r>
              <a:rPr lang="en-US" sz="2400" b="1" dirty="0"/>
              <a:t>Mark and Martika are…</a:t>
            </a:r>
          </a:p>
        </p:txBody>
      </p:sp>
      <p:sp>
        <p:nvSpPr>
          <p:cNvPr id="10" name="CuadroTexto 9">
            <a:extLst>
              <a:ext uri="{FF2B5EF4-FFF2-40B4-BE49-F238E27FC236}">
                <a16:creationId xmlns:a16="http://schemas.microsoft.com/office/drawing/2014/main" id="{DB6E05AE-A4CF-4682-820A-99302327B97F}"/>
              </a:ext>
            </a:extLst>
          </p:cNvPr>
          <p:cNvSpPr txBox="1"/>
          <p:nvPr/>
        </p:nvSpPr>
        <p:spPr>
          <a:xfrm flipH="1">
            <a:off x="1423239" y="3741614"/>
            <a:ext cx="1009241" cy="523220"/>
          </a:xfrm>
          <a:prstGeom prst="rect">
            <a:avLst/>
          </a:prstGeom>
          <a:noFill/>
        </p:spPr>
        <p:txBody>
          <a:bodyPr wrap="square" rtlCol="0">
            <a:spAutoFit/>
          </a:bodyPr>
          <a:lstStyle/>
          <a:p>
            <a:r>
              <a:rPr lang="en-US" dirty="0"/>
              <a:t>Database analyst</a:t>
            </a:r>
          </a:p>
        </p:txBody>
      </p:sp>
      <p:sp>
        <p:nvSpPr>
          <p:cNvPr id="11" name="CuadroTexto 10">
            <a:extLst>
              <a:ext uri="{FF2B5EF4-FFF2-40B4-BE49-F238E27FC236}">
                <a16:creationId xmlns:a16="http://schemas.microsoft.com/office/drawing/2014/main" id="{04DF149D-1B13-4595-812C-4D470F6753BD}"/>
              </a:ext>
            </a:extLst>
          </p:cNvPr>
          <p:cNvSpPr txBox="1"/>
          <p:nvPr/>
        </p:nvSpPr>
        <p:spPr>
          <a:xfrm flipH="1">
            <a:off x="2855510" y="2671218"/>
            <a:ext cx="1009241" cy="523220"/>
          </a:xfrm>
          <a:prstGeom prst="rect">
            <a:avLst/>
          </a:prstGeom>
          <a:noFill/>
        </p:spPr>
        <p:txBody>
          <a:bodyPr wrap="square" rtlCol="0">
            <a:spAutoFit/>
          </a:bodyPr>
          <a:lstStyle/>
          <a:p>
            <a:r>
              <a:rPr lang="en-US" dirty="0"/>
              <a:t>IT support officer</a:t>
            </a:r>
          </a:p>
        </p:txBody>
      </p:sp>
      <p:sp>
        <p:nvSpPr>
          <p:cNvPr id="12" name="CuadroTexto 11">
            <a:extLst>
              <a:ext uri="{FF2B5EF4-FFF2-40B4-BE49-F238E27FC236}">
                <a16:creationId xmlns:a16="http://schemas.microsoft.com/office/drawing/2014/main" id="{24633FCD-7246-40FD-86D9-5041325B5D1D}"/>
              </a:ext>
            </a:extLst>
          </p:cNvPr>
          <p:cNvSpPr txBox="1"/>
          <p:nvPr/>
        </p:nvSpPr>
        <p:spPr>
          <a:xfrm flipH="1">
            <a:off x="2388741" y="1548914"/>
            <a:ext cx="1256366" cy="523220"/>
          </a:xfrm>
          <a:prstGeom prst="rect">
            <a:avLst/>
          </a:prstGeom>
          <a:noFill/>
        </p:spPr>
        <p:txBody>
          <a:bodyPr wrap="square" rtlCol="0">
            <a:spAutoFit/>
          </a:bodyPr>
          <a:lstStyle/>
          <a:p>
            <a:r>
              <a:rPr lang="en-US" dirty="0"/>
              <a:t>Network administrator</a:t>
            </a:r>
          </a:p>
        </p:txBody>
      </p:sp>
      <p:sp>
        <p:nvSpPr>
          <p:cNvPr id="13" name="CuadroTexto 12">
            <a:extLst>
              <a:ext uri="{FF2B5EF4-FFF2-40B4-BE49-F238E27FC236}">
                <a16:creationId xmlns:a16="http://schemas.microsoft.com/office/drawing/2014/main" id="{FC4B7E71-E3DE-4013-A0FD-34398C07597D}"/>
              </a:ext>
            </a:extLst>
          </p:cNvPr>
          <p:cNvSpPr txBox="1"/>
          <p:nvPr/>
        </p:nvSpPr>
        <p:spPr>
          <a:xfrm flipH="1">
            <a:off x="2608385" y="2110066"/>
            <a:ext cx="1256366" cy="523220"/>
          </a:xfrm>
          <a:prstGeom prst="rect">
            <a:avLst/>
          </a:prstGeom>
          <a:noFill/>
        </p:spPr>
        <p:txBody>
          <a:bodyPr wrap="square" rtlCol="0">
            <a:spAutoFit/>
          </a:bodyPr>
          <a:lstStyle/>
          <a:p>
            <a:r>
              <a:rPr lang="en-US" dirty="0"/>
              <a:t>Network architect</a:t>
            </a:r>
          </a:p>
        </p:txBody>
      </p:sp>
      <p:sp>
        <p:nvSpPr>
          <p:cNvPr id="15" name="CuadroTexto 14">
            <a:extLst>
              <a:ext uri="{FF2B5EF4-FFF2-40B4-BE49-F238E27FC236}">
                <a16:creationId xmlns:a16="http://schemas.microsoft.com/office/drawing/2014/main" id="{D9AD3418-1A8B-4405-BAEB-DDAC69702B46}"/>
              </a:ext>
            </a:extLst>
          </p:cNvPr>
          <p:cNvSpPr txBox="1"/>
          <p:nvPr/>
        </p:nvSpPr>
        <p:spPr>
          <a:xfrm>
            <a:off x="2137143" y="4899257"/>
            <a:ext cx="6442376" cy="338554"/>
          </a:xfrm>
          <a:prstGeom prst="rect">
            <a:avLst/>
          </a:prstGeom>
          <a:noFill/>
        </p:spPr>
        <p:txBody>
          <a:bodyPr wrap="square" rtlCol="0">
            <a:spAutoFit/>
          </a:bodyPr>
          <a:lstStyle/>
          <a:p>
            <a:r>
              <a:rPr lang="en-US" sz="800" dirty="0" err="1"/>
              <a:t>Olejniczak</a:t>
            </a:r>
            <a:r>
              <a:rPr lang="en-US" sz="800" dirty="0"/>
              <a:t>, M. (2015). In </a:t>
            </a:r>
            <a:r>
              <a:rPr lang="en-US" sz="800" i="1" dirty="0"/>
              <a:t>English for information technology 1: course book</a:t>
            </a:r>
            <a:r>
              <a:rPr lang="en-US" sz="800" dirty="0"/>
              <a:t> (pp. 2–3). essay, Pearson Education Limited. </a:t>
            </a:r>
          </a:p>
          <a:p>
            <a:endParaRPr lang="en-US" sz="800" dirty="0"/>
          </a:p>
        </p:txBody>
      </p:sp>
    </p:spTree>
    <p:extLst>
      <p:ext uri="{BB962C8B-B14F-4D97-AF65-F5344CB8AC3E}">
        <p14:creationId xmlns:p14="http://schemas.microsoft.com/office/powerpoint/2010/main" val="203394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7"/>
                                        </p:tgtEl>
                                        <p:attrNameLst>
                                          <p:attrName>r</p:attrName>
                                        </p:attrNameLst>
                                      </p:cBhvr>
                                    </p:animRot>
                                    <p:animRot by="-240000">
                                      <p:cBhvr>
                                        <p:cTn id="12" dur="200" fill="hold">
                                          <p:stCondLst>
                                            <p:cond delay="200"/>
                                          </p:stCondLst>
                                        </p:cTn>
                                        <p:tgtEl>
                                          <p:spTgt spid="7"/>
                                        </p:tgtEl>
                                        <p:attrNameLst>
                                          <p:attrName>r</p:attrName>
                                        </p:attrNameLst>
                                      </p:cBhvr>
                                    </p:animRot>
                                    <p:animRot by="240000">
                                      <p:cBhvr>
                                        <p:cTn id="13" dur="200" fill="hold">
                                          <p:stCondLst>
                                            <p:cond delay="400"/>
                                          </p:stCondLst>
                                        </p:cTn>
                                        <p:tgtEl>
                                          <p:spTgt spid="7"/>
                                        </p:tgtEl>
                                        <p:attrNameLst>
                                          <p:attrName>r</p:attrName>
                                        </p:attrNameLst>
                                      </p:cBhvr>
                                    </p:animRot>
                                    <p:animRot by="-240000">
                                      <p:cBhvr>
                                        <p:cTn id="14" dur="200" fill="hold">
                                          <p:stCondLst>
                                            <p:cond delay="600"/>
                                          </p:stCondLst>
                                        </p:cTn>
                                        <p:tgtEl>
                                          <p:spTgt spid="7"/>
                                        </p:tgtEl>
                                        <p:attrNameLst>
                                          <p:attrName>r</p:attrName>
                                        </p:attrNameLst>
                                      </p:cBhvr>
                                    </p:animRot>
                                    <p:animRot by="120000">
                                      <p:cBhvr>
                                        <p:cTn id="15" dur="200" fill="hold">
                                          <p:stCondLst>
                                            <p:cond delay="800"/>
                                          </p:stCondLst>
                                        </p:cTn>
                                        <p:tgtEl>
                                          <p:spTgt spid="7"/>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257" y="2937688"/>
            <a:ext cx="3001483" cy="1482300"/>
          </a:xfrm>
        </p:spPr>
        <p:txBody>
          <a:bodyPr/>
          <a:lstStyle/>
          <a:p>
            <a:r>
              <a:rPr lang="en-US" dirty="0">
                <a:solidFill>
                  <a:schemeClr val="bg2">
                    <a:lumMod val="50000"/>
                  </a:schemeClr>
                </a:solidFill>
              </a:rPr>
              <a:t>Tongue twister</a:t>
            </a:r>
          </a:p>
        </p:txBody>
      </p:sp>
      <p:graphicFrame>
        <p:nvGraphicFramePr>
          <p:cNvPr id="5" name="Diagrama 4">
            <a:extLst>
              <a:ext uri="{FF2B5EF4-FFF2-40B4-BE49-F238E27FC236}">
                <a16:creationId xmlns:a16="http://schemas.microsoft.com/office/drawing/2014/main" id="{A262F96A-D78B-4276-B81B-EBBC932F3A65}"/>
              </a:ext>
            </a:extLst>
          </p:cNvPr>
          <p:cNvGraphicFramePr/>
          <p:nvPr/>
        </p:nvGraphicFramePr>
        <p:xfrm>
          <a:off x="2592280" y="639192"/>
          <a:ext cx="5415378" cy="3844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8567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4572000" cy="1482300"/>
          </a:xfrm>
        </p:spPr>
        <p:txBody>
          <a:bodyPr/>
          <a:lstStyle/>
          <a:p>
            <a:r>
              <a:rPr lang="en-US" sz="2000" dirty="0">
                <a:solidFill>
                  <a:schemeClr val="bg2">
                    <a:lumMod val="50000"/>
                  </a:schemeClr>
                </a:solidFill>
              </a:rPr>
              <a:t>10 difficult words to pronounce in English</a:t>
            </a:r>
          </a:p>
        </p:txBody>
      </p:sp>
      <p:pic>
        <p:nvPicPr>
          <p:cNvPr id="4" name="Elementos multimedia en línea 3" title="10 Most Difficult Words to Pronounce in English | British English Lesson">
            <a:hlinkClick r:id="" action="ppaction://media"/>
            <a:extLst>
              <a:ext uri="{FF2B5EF4-FFF2-40B4-BE49-F238E27FC236}">
                <a16:creationId xmlns:a16="http://schemas.microsoft.com/office/drawing/2014/main" id="{C570969C-508B-4812-825F-97993F83133D}"/>
              </a:ext>
            </a:extLst>
          </p:cNvPr>
          <p:cNvPicPr>
            <a:picLocks noRot="1" noChangeAspect="1"/>
          </p:cNvPicPr>
          <p:nvPr>
            <a:videoFile r:link="rId1"/>
          </p:nvPr>
        </p:nvPicPr>
        <p:blipFill>
          <a:blip r:embed="rId3"/>
          <a:stretch>
            <a:fillRect/>
          </a:stretch>
        </p:blipFill>
        <p:spPr>
          <a:xfrm>
            <a:off x="762648" y="1482300"/>
            <a:ext cx="5734512" cy="3240000"/>
          </a:xfrm>
          <a:prstGeom prst="rect">
            <a:avLst/>
          </a:prstGeom>
        </p:spPr>
      </p:pic>
    </p:spTree>
    <p:extLst>
      <p:ext uri="{BB962C8B-B14F-4D97-AF65-F5344CB8AC3E}">
        <p14:creationId xmlns:p14="http://schemas.microsoft.com/office/powerpoint/2010/main" val="295672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475500" y="3959441"/>
            <a:ext cx="8222100" cy="645984"/>
          </a:xfrm>
        </p:spPr>
        <p:txBody>
          <a:bodyPr/>
          <a:lstStyle/>
          <a:p>
            <a:pPr marL="114300" indent="0">
              <a:buNone/>
            </a:pPr>
            <a:r>
              <a:rPr lang="en-US" sz="2400" b="1" dirty="0">
                <a:solidFill>
                  <a:schemeClr val="tx1"/>
                </a:solidFill>
              </a:rPr>
              <a:t>English tips</a:t>
            </a:r>
          </a:p>
        </p:txBody>
      </p:sp>
      <p:graphicFrame>
        <p:nvGraphicFramePr>
          <p:cNvPr id="4" name="Diagrama 3">
            <a:extLst>
              <a:ext uri="{FF2B5EF4-FFF2-40B4-BE49-F238E27FC236}">
                <a16:creationId xmlns:a16="http://schemas.microsoft.com/office/drawing/2014/main" id="{1DD25080-BFC9-485D-97C0-5F7E3A30F507}"/>
              </a:ext>
            </a:extLst>
          </p:cNvPr>
          <p:cNvGraphicFramePr/>
          <p:nvPr>
            <p:extLst>
              <p:ext uri="{D42A27DB-BD31-4B8C-83A1-F6EECF244321}">
                <p14:modId xmlns:p14="http://schemas.microsoft.com/office/powerpoint/2010/main" val="4163285026"/>
              </p:ext>
            </p:extLst>
          </p:nvPr>
        </p:nvGraphicFramePr>
        <p:xfrm>
          <a:off x="1276350" y="539749"/>
          <a:ext cx="6343650" cy="3546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a:extLst>
              <a:ext uri="{FF2B5EF4-FFF2-40B4-BE49-F238E27FC236}">
                <a16:creationId xmlns:a16="http://schemas.microsoft.com/office/drawing/2014/main" id="{5606AECA-988F-4A78-8EE8-C2C1A01E6B7E}"/>
              </a:ext>
            </a:extLst>
          </p:cNvPr>
          <p:cNvSpPr txBox="1"/>
          <p:nvPr/>
        </p:nvSpPr>
        <p:spPr>
          <a:xfrm>
            <a:off x="1524000" y="2707621"/>
            <a:ext cx="1085554" cy="338554"/>
          </a:xfrm>
          <a:prstGeom prst="rect">
            <a:avLst/>
          </a:prstGeom>
          <a:noFill/>
        </p:spPr>
        <p:txBody>
          <a:bodyPr wrap="none" rtlCol="0">
            <a:spAutoFit/>
          </a:bodyPr>
          <a:lstStyle/>
          <a:p>
            <a:r>
              <a:rPr lang="en-US" sz="1600" b="1" dirty="0" err="1">
                <a:solidFill>
                  <a:schemeClr val="bg2"/>
                </a:solidFill>
              </a:rPr>
              <a:t>YouGlish</a:t>
            </a:r>
            <a:endParaRPr lang="en-US" sz="1600" b="1" dirty="0">
              <a:solidFill>
                <a:schemeClr val="bg2"/>
              </a:solidFill>
            </a:endParaRPr>
          </a:p>
        </p:txBody>
      </p:sp>
      <p:sp>
        <p:nvSpPr>
          <p:cNvPr id="6" name="CuadroTexto 5">
            <a:extLst>
              <a:ext uri="{FF2B5EF4-FFF2-40B4-BE49-F238E27FC236}">
                <a16:creationId xmlns:a16="http://schemas.microsoft.com/office/drawing/2014/main" id="{CAA54727-14E5-4D64-A289-013AF9126C38}"/>
              </a:ext>
            </a:extLst>
          </p:cNvPr>
          <p:cNvSpPr txBox="1"/>
          <p:nvPr/>
        </p:nvSpPr>
        <p:spPr>
          <a:xfrm>
            <a:off x="5381625" y="3547789"/>
            <a:ext cx="2927404" cy="338554"/>
          </a:xfrm>
          <a:prstGeom prst="rect">
            <a:avLst/>
          </a:prstGeom>
          <a:noFill/>
        </p:spPr>
        <p:txBody>
          <a:bodyPr wrap="none" rtlCol="0">
            <a:spAutoFit/>
          </a:bodyPr>
          <a:lstStyle/>
          <a:p>
            <a:r>
              <a:rPr lang="en-US" sz="1600" b="1" dirty="0">
                <a:solidFill>
                  <a:schemeClr val="bg2">
                    <a:lumMod val="50000"/>
                  </a:schemeClr>
                </a:solidFill>
                <a:hlinkClick r:id="rId7">
                  <a:extLst>
                    <a:ext uri="{A12FA001-AC4F-418D-AE19-62706E023703}">
                      <ahyp:hlinkClr xmlns:ahyp="http://schemas.microsoft.com/office/drawing/2018/hyperlinkcolor" val="tx"/>
                    </a:ext>
                  </a:extLst>
                </a:hlinkClick>
              </a:rPr>
              <a:t>https://www.radio-uk.co.uk/</a:t>
            </a:r>
            <a:r>
              <a:rPr lang="en-US" sz="1600" b="1" dirty="0">
                <a:solidFill>
                  <a:schemeClr val="bg2">
                    <a:lumMod val="50000"/>
                  </a:schemeClr>
                </a:solidFill>
              </a:rPr>
              <a:t> </a:t>
            </a:r>
          </a:p>
        </p:txBody>
      </p:sp>
    </p:spTree>
    <p:extLst>
      <p:ext uri="{BB962C8B-B14F-4D97-AF65-F5344CB8AC3E}">
        <p14:creationId xmlns:p14="http://schemas.microsoft.com/office/powerpoint/2010/main" val="274638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07CC453-0F56-41D6-8867-4247472F4F55}"/>
              </a:ext>
            </a:extLst>
          </p:cNvPr>
          <p:cNvPicPr>
            <a:picLocks noChangeAspect="1"/>
          </p:cNvPicPr>
          <p:nvPr/>
        </p:nvPicPr>
        <p:blipFill>
          <a:blip r:embed="rId2"/>
          <a:stretch>
            <a:fillRect/>
          </a:stretch>
        </p:blipFill>
        <p:spPr>
          <a:xfrm>
            <a:off x="1505875" y="951750"/>
            <a:ext cx="5637600" cy="324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32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73005" y="822477"/>
            <a:ext cx="2735011" cy="1012800"/>
          </a:xfrm>
        </p:spPr>
        <p:txBody>
          <a:bodyPr/>
          <a:lstStyle/>
          <a:p>
            <a:r>
              <a:rPr lang="es-CO" dirty="0"/>
              <a:t>Agenda</a:t>
            </a:r>
          </a:p>
        </p:txBody>
      </p:sp>
      <p:sp>
        <p:nvSpPr>
          <p:cNvPr id="3" name="CuadroTexto 2">
            <a:extLst>
              <a:ext uri="{FF2B5EF4-FFF2-40B4-BE49-F238E27FC236}">
                <a16:creationId xmlns:a16="http://schemas.microsoft.com/office/drawing/2014/main" id="{F03B318D-0E46-4D30-906F-441362907209}"/>
              </a:ext>
            </a:extLst>
          </p:cNvPr>
          <p:cNvSpPr txBox="1"/>
          <p:nvPr/>
        </p:nvSpPr>
        <p:spPr>
          <a:xfrm>
            <a:off x="1615736" y="2112885"/>
            <a:ext cx="3198311" cy="1754326"/>
          </a:xfrm>
          <a:prstGeom prst="rect">
            <a:avLst/>
          </a:prstGeom>
          <a:noFill/>
        </p:spPr>
        <p:txBody>
          <a:bodyPr wrap="none" rtlCol="0">
            <a:spAutoFit/>
          </a:bodyPr>
          <a:lstStyle/>
          <a:p>
            <a:pPr marL="342900" indent="-342900">
              <a:buFont typeface="Arial" panose="020B0604020202020204" pitchFamily="34" charset="0"/>
              <a:buChar char="•"/>
            </a:pPr>
            <a:r>
              <a:rPr lang="en-US" sz="1800" b="1" dirty="0">
                <a:solidFill>
                  <a:schemeClr val="bg1"/>
                </a:solidFill>
              </a:rPr>
              <a:t>Review: Demonstratives</a:t>
            </a:r>
          </a:p>
          <a:p>
            <a:pPr marL="342900" indent="-342900">
              <a:buFont typeface="Arial" panose="020B0604020202020204" pitchFamily="34" charset="0"/>
              <a:buChar char="•"/>
            </a:pPr>
            <a:r>
              <a:rPr lang="en-US" sz="1800" b="1" dirty="0">
                <a:solidFill>
                  <a:schemeClr val="bg1"/>
                </a:solidFill>
              </a:rPr>
              <a:t>Numbers</a:t>
            </a:r>
          </a:p>
          <a:p>
            <a:pPr marL="342900" indent="-342900">
              <a:buFont typeface="Arial" panose="020B0604020202020204" pitchFamily="34" charset="0"/>
              <a:buChar char="•"/>
            </a:pPr>
            <a:r>
              <a:rPr lang="en-US" sz="1800" b="1" dirty="0">
                <a:solidFill>
                  <a:schemeClr val="bg1"/>
                </a:solidFill>
              </a:rPr>
              <a:t>Vocabulary: Souvenirs</a:t>
            </a:r>
          </a:p>
          <a:p>
            <a:pPr marL="342900" indent="-342900">
              <a:buFont typeface="Arial" panose="020B0604020202020204" pitchFamily="34" charset="0"/>
              <a:buChar char="•"/>
            </a:pPr>
            <a:r>
              <a:rPr lang="en-US" sz="1800" b="1" dirty="0">
                <a:solidFill>
                  <a:schemeClr val="bg1"/>
                </a:solidFill>
              </a:rPr>
              <a:t>Jobs</a:t>
            </a:r>
          </a:p>
          <a:p>
            <a:pPr marL="342900" indent="-342900">
              <a:buFont typeface="Arial" panose="020B0604020202020204" pitchFamily="34" charset="0"/>
              <a:buChar char="•"/>
            </a:pPr>
            <a:r>
              <a:rPr lang="en-US" sz="1800" b="1" dirty="0">
                <a:solidFill>
                  <a:schemeClr val="bg1"/>
                </a:solidFill>
              </a:rPr>
              <a:t>Technology II</a:t>
            </a:r>
          </a:p>
          <a:p>
            <a:pPr marL="342900" indent="-342900">
              <a:buFont typeface="Arial" panose="020B0604020202020204" pitchFamily="34" charset="0"/>
              <a:buChar char="•"/>
            </a:pPr>
            <a:r>
              <a:rPr lang="en-US" sz="1800" b="1" dirty="0">
                <a:solidFill>
                  <a:schemeClr val="bg1"/>
                </a:solidFill>
              </a:rPr>
              <a:t>Reading: Jobs in IT</a:t>
            </a:r>
          </a:p>
        </p:txBody>
      </p:sp>
      <p:pic>
        <p:nvPicPr>
          <p:cNvPr id="5" name="Imagen 4" descr="Patrón de fondo&#10;&#10;Descripción generada automáticamente">
            <a:extLst>
              <a:ext uri="{FF2B5EF4-FFF2-40B4-BE49-F238E27FC236}">
                <a16:creationId xmlns:a16="http://schemas.microsoft.com/office/drawing/2014/main" id="{953E90CF-29CB-4E30-977B-A7844C04C1D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19995" y="1506751"/>
            <a:ext cx="2868526" cy="1800000"/>
          </a:xfrm>
          <a:prstGeom prst="rect">
            <a:avLst/>
          </a:prstGeom>
        </p:spPr>
      </p:pic>
    </p:spTree>
    <p:extLst>
      <p:ext uri="{BB962C8B-B14F-4D97-AF65-F5344CB8AC3E}">
        <p14:creationId xmlns:p14="http://schemas.microsoft.com/office/powerpoint/2010/main" val="108524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Learning objectives</a:t>
            </a:r>
          </a:p>
        </p:txBody>
      </p:sp>
      <p:sp>
        <p:nvSpPr>
          <p:cNvPr id="3" name="Marcador de texto 2"/>
          <p:cNvSpPr>
            <a:spLocks noGrp="1"/>
          </p:cNvSpPr>
          <p:nvPr>
            <p:ph type="body" idx="1"/>
          </p:nvPr>
        </p:nvSpPr>
        <p:spPr/>
        <p:txBody>
          <a:bodyPr/>
          <a:lstStyle/>
          <a:p>
            <a:pPr>
              <a:lnSpc>
                <a:spcPct val="150000"/>
              </a:lnSpc>
            </a:pPr>
            <a:r>
              <a:rPr lang="en-US" dirty="0"/>
              <a:t>The student will be able </a:t>
            </a:r>
            <a:r>
              <a:rPr lang="en-US"/>
              <a:t>to </a:t>
            </a:r>
            <a:r>
              <a:rPr lang="es-US"/>
              <a:t>comprehend the use of demonstratives in context. </a:t>
            </a:r>
            <a:endParaRPr lang="en-US" dirty="0"/>
          </a:p>
          <a:p>
            <a:pPr>
              <a:lnSpc>
                <a:spcPct val="150000"/>
              </a:lnSpc>
            </a:pPr>
            <a:r>
              <a:rPr lang="en-US" dirty="0"/>
              <a:t>The student </a:t>
            </a:r>
            <a:r>
              <a:rPr lang="en-US"/>
              <a:t>will </a:t>
            </a:r>
            <a:r>
              <a:rPr lang="es-US"/>
              <a:t>explore the jobs and technology field.</a:t>
            </a:r>
            <a:endParaRPr lang="en-US"/>
          </a:p>
        </p:txBody>
      </p:sp>
      <p:pic>
        <p:nvPicPr>
          <p:cNvPr id="5" name="Imagen 4">
            <a:extLst>
              <a:ext uri="{FF2B5EF4-FFF2-40B4-BE49-F238E27FC236}">
                <a16:creationId xmlns:a16="http://schemas.microsoft.com/office/drawing/2014/main" id="{D2DB5FBC-7F85-44F2-A494-B6DE276AFE7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82950" y="2811447"/>
            <a:ext cx="4285714" cy="2160000"/>
          </a:xfrm>
          <a:prstGeom prst="rect">
            <a:avLst/>
          </a:prstGeom>
        </p:spPr>
      </p:pic>
    </p:spTree>
    <p:extLst>
      <p:ext uri="{BB962C8B-B14F-4D97-AF65-F5344CB8AC3E}">
        <p14:creationId xmlns:p14="http://schemas.microsoft.com/office/powerpoint/2010/main" val="8227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0237" y="1049443"/>
            <a:ext cx="3274477" cy="767700"/>
          </a:xfrm>
        </p:spPr>
        <p:txBody>
          <a:bodyPr/>
          <a:lstStyle/>
          <a:p>
            <a:r>
              <a:rPr lang="en-US" dirty="0"/>
              <a:t>Cardinal numbers</a:t>
            </a:r>
          </a:p>
        </p:txBody>
      </p:sp>
      <p:sp>
        <p:nvSpPr>
          <p:cNvPr id="3" name="Marcador de texto 2"/>
          <p:cNvSpPr>
            <a:spLocks noGrp="1"/>
          </p:cNvSpPr>
          <p:nvPr>
            <p:ph type="body" idx="1"/>
          </p:nvPr>
        </p:nvSpPr>
        <p:spPr>
          <a:xfrm>
            <a:off x="360236" y="1684732"/>
            <a:ext cx="1867889" cy="1774036"/>
          </a:xfrm>
        </p:spPr>
        <p:txBody>
          <a:bodyPr/>
          <a:lstStyle/>
          <a:p>
            <a:pPr>
              <a:lnSpc>
                <a:spcPct val="150000"/>
              </a:lnSpc>
              <a:buAutoNum type="alphaUcPeriod"/>
            </a:pPr>
            <a:r>
              <a:rPr lang="es-US" dirty="0"/>
              <a:t>20 – 12= ?</a:t>
            </a:r>
          </a:p>
          <a:p>
            <a:pPr>
              <a:lnSpc>
                <a:spcPct val="150000"/>
              </a:lnSpc>
              <a:buAutoNum type="alphaUcPeriod"/>
            </a:pPr>
            <a:r>
              <a:rPr lang="es-US" dirty="0"/>
              <a:t>35 – 18 = ?</a:t>
            </a:r>
          </a:p>
          <a:p>
            <a:pPr>
              <a:lnSpc>
                <a:spcPct val="150000"/>
              </a:lnSpc>
              <a:buAutoNum type="alphaUcPeriod"/>
            </a:pPr>
            <a:r>
              <a:rPr lang="es-US" dirty="0"/>
              <a:t>91 – 23 = ?</a:t>
            </a:r>
          </a:p>
          <a:p>
            <a:pPr>
              <a:lnSpc>
                <a:spcPct val="150000"/>
              </a:lnSpc>
              <a:buAutoNum type="alphaUcPeriod"/>
            </a:pPr>
            <a:r>
              <a:rPr lang="es-US" dirty="0"/>
              <a:t>56 – 30 = ?</a:t>
            </a:r>
          </a:p>
          <a:p>
            <a:pPr>
              <a:lnSpc>
                <a:spcPct val="150000"/>
              </a:lnSpc>
              <a:buAutoNum type="alphaUcPeriod"/>
            </a:pPr>
            <a:r>
              <a:rPr lang="es-US" dirty="0"/>
              <a:t>67 – 51 = ?</a:t>
            </a:r>
          </a:p>
          <a:p>
            <a:pPr marL="114300" indent="0">
              <a:lnSpc>
                <a:spcPct val="150000"/>
              </a:lnSpc>
              <a:buNone/>
            </a:pPr>
            <a:endParaRPr lang="en-US" dirty="0"/>
          </a:p>
          <a:p>
            <a:pPr marL="114300" indent="0">
              <a:lnSpc>
                <a:spcPct val="150000"/>
              </a:lnSpc>
              <a:buNone/>
            </a:pPr>
            <a:r>
              <a:rPr lang="en-US" b="1" dirty="0">
                <a:solidFill>
                  <a:schemeClr val="bg2">
                    <a:lumMod val="50000"/>
                  </a:schemeClr>
                </a:solidFill>
              </a:rPr>
              <a:t>Tip! (-) </a:t>
            </a:r>
            <a:r>
              <a:rPr lang="es-US" b="1" dirty="0" err="1">
                <a:solidFill>
                  <a:schemeClr val="bg2">
                    <a:lumMod val="50000"/>
                  </a:schemeClr>
                </a:solidFill>
              </a:rPr>
              <a:t>minus</a:t>
            </a:r>
            <a:r>
              <a:rPr lang="es-US" b="1" dirty="0">
                <a:solidFill>
                  <a:schemeClr val="bg2">
                    <a:lumMod val="50000"/>
                  </a:schemeClr>
                </a:solidFill>
              </a:rPr>
              <a:t>
(x) </a:t>
            </a:r>
            <a:r>
              <a:rPr lang="es-US" b="1" dirty="0" err="1">
                <a:solidFill>
                  <a:schemeClr val="bg2">
                    <a:lumMod val="50000"/>
                  </a:schemeClr>
                </a:solidFill>
              </a:rPr>
              <a:t>by</a:t>
            </a:r>
            <a:endParaRPr lang="en-US" b="1" dirty="0">
              <a:solidFill>
                <a:schemeClr val="bg2">
                  <a:lumMod val="50000"/>
                </a:schemeClr>
              </a:solidFill>
            </a:endParaRPr>
          </a:p>
          <a:p>
            <a:pPr marL="114300" indent="0">
              <a:lnSpc>
                <a:spcPct val="150000"/>
              </a:lnSpc>
              <a:buNone/>
            </a:pPr>
            <a:endParaRPr lang="en-US" dirty="0"/>
          </a:p>
          <a:p>
            <a:pPr marL="114300" indent="0">
              <a:lnSpc>
                <a:spcPct val="150000"/>
              </a:lnSpc>
              <a:buNone/>
            </a:pPr>
            <a:endParaRPr lang="en-US" dirty="0"/>
          </a:p>
        </p:txBody>
      </p:sp>
      <p:pic>
        <p:nvPicPr>
          <p:cNvPr id="6" name="Imagen 5" descr="Tabla&#10;&#10;Descripción generada automáticamente">
            <a:extLst>
              <a:ext uri="{FF2B5EF4-FFF2-40B4-BE49-F238E27FC236}">
                <a16:creationId xmlns:a16="http://schemas.microsoft.com/office/drawing/2014/main" id="{2C3D43D0-1476-4C9F-AD30-D129845F17F3}"/>
              </a:ext>
            </a:extLst>
          </p:cNvPr>
          <p:cNvPicPr>
            <a:picLocks noChangeAspect="1"/>
          </p:cNvPicPr>
          <p:nvPr/>
        </p:nvPicPr>
        <p:blipFill>
          <a:blip r:embed="rId2"/>
          <a:stretch>
            <a:fillRect/>
          </a:stretch>
        </p:blipFill>
        <p:spPr>
          <a:xfrm>
            <a:off x="2228126" y="0"/>
            <a:ext cx="4687747" cy="5143500"/>
          </a:xfrm>
          <a:prstGeom prst="rect">
            <a:avLst/>
          </a:prstGeom>
        </p:spPr>
      </p:pic>
      <p:sp>
        <p:nvSpPr>
          <p:cNvPr id="7" name="Marcador de texto 2">
            <a:extLst>
              <a:ext uri="{FF2B5EF4-FFF2-40B4-BE49-F238E27FC236}">
                <a16:creationId xmlns:a16="http://schemas.microsoft.com/office/drawing/2014/main" id="{BB46E280-8386-4A76-92F6-0E2F75D17FE9}"/>
              </a:ext>
            </a:extLst>
          </p:cNvPr>
          <p:cNvSpPr txBox="1">
            <a:spLocks/>
          </p:cNvSpPr>
          <p:nvPr/>
        </p:nvSpPr>
        <p:spPr>
          <a:xfrm>
            <a:off x="7371329" y="1684732"/>
            <a:ext cx="1525576" cy="1774036"/>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nSpc>
                <a:spcPct val="150000"/>
              </a:lnSpc>
              <a:buFont typeface="Arial"/>
              <a:buAutoNum type="alphaUcPeriod"/>
            </a:pPr>
            <a:r>
              <a:rPr lang="es-US" dirty="0"/>
              <a:t>5 x 9 = ?</a:t>
            </a:r>
          </a:p>
          <a:p>
            <a:pPr>
              <a:lnSpc>
                <a:spcPct val="150000"/>
              </a:lnSpc>
              <a:buFont typeface="Arial"/>
              <a:buAutoNum type="alphaUcPeriod"/>
            </a:pPr>
            <a:r>
              <a:rPr lang="es-US" dirty="0"/>
              <a:t>7 x 7 = ?</a:t>
            </a:r>
          </a:p>
          <a:p>
            <a:pPr>
              <a:lnSpc>
                <a:spcPct val="150000"/>
              </a:lnSpc>
              <a:buFont typeface="Arial"/>
              <a:buAutoNum type="alphaUcPeriod"/>
            </a:pPr>
            <a:r>
              <a:rPr lang="es-US" dirty="0"/>
              <a:t>2 x 8 = ?</a:t>
            </a:r>
          </a:p>
          <a:p>
            <a:pPr>
              <a:lnSpc>
                <a:spcPct val="150000"/>
              </a:lnSpc>
              <a:buFont typeface="Arial"/>
              <a:buAutoNum type="alphaUcPeriod"/>
            </a:pPr>
            <a:r>
              <a:rPr lang="es-US" dirty="0"/>
              <a:t>9 x 6 = ?</a:t>
            </a:r>
          </a:p>
          <a:p>
            <a:pPr>
              <a:lnSpc>
                <a:spcPct val="150000"/>
              </a:lnSpc>
              <a:buFont typeface="Arial"/>
              <a:buAutoNum type="alphaUcPeriod"/>
            </a:pPr>
            <a:r>
              <a:rPr lang="es-US" dirty="0"/>
              <a:t>4 x 5 = ?</a:t>
            </a:r>
          </a:p>
          <a:p>
            <a:pPr>
              <a:lnSpc>
                <a:spcPct val="150000"/>
              </a:lnSpc>
              <a:buFont typeface="Arial"/>
              <a:buAutoNum type="alphaUcPeriod"/>
            </a:pPr>
            <a:endParaRPr lang="en-US" dirty="0"/>
          </a:p>
          <a:p>
            <a:pPr marL="114300" indent="0">
              <a:lnSpc>
                <a:spcPct val="150000"/>
              </a:lnSpc>
              <a:buFont typeface="Arial"/>
              <a:buNone/>
            </a:pPr>
            <a:endParaRPr lang="en-US" dirty="0"/>
          </a:p>
          <a:p>
            <a:pPr marL="114300" indent="0">
              <a:lnSpc>
                <a:spcPct val="150000"/>
              </a:lnSpc>
              <a:buFont typeface="Arial"/>
              <a:buNone/>
            </a:pPr>
            <a:endParaRPr lang="en-US" dirty="0"/>
          </a:p>
        </p:txBody>
      </p:sp>
    </p:spTree>
    <p:extLst>
      <p:ext uri="{BB962C8B-B14F-4D97-AF65-F5344CB8AC3E}">
        <p14:creationId xmlns:p14="http://schemas.microsoft.com/office/powerpoint/2010/main" val="158463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6"/>
                                        </p:tgtEl>
                                        <p:attrNameLst>
                                          <p:attrName>style.color</p:attrName>
                                        </p:attrNameLst>
                                      </p:cBhvr>
                                      <p:to>
                                        <a:schemeClr val="bg1"/>
                                      </p:to>
                                    </p:animClr>
                                    <p:animClr clrSpc="rgb" dir="cw">
                                      <p:cBhvr>
                                        <p:cTn id="7" dur="250" autoRev="1" fill="remove"/>
                                        <p:tgtEl>
                                          <p:spTgt spid="6"/>
                                        </p:tgtEl>
                                        <p:attrNameLst>
                                          <p:attrName>fillcolor</p:attrName>
                                        </p:attrNameLst>
                                      </p:cBhvr>
                                      <p:to>
                                        <a:schemeClr val="bg1"/>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 calcmode="lin" valueType="num">
                                      <p:cBhvr additive="base">
                                        <p:cTn id="4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animEffect transition="in" filter="fade">
                                      <p:cBhvr>
                                        <p:cTn id="55" dur="500"/>
                                        <p:tgtEl>
                                          <p:spTgt spid="7">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7">
                                            <p:txEl>
                                              <p:pRg st="2" end="2"/>
                                            </p:txEl>
                                          </p:spTgt>
                                        </p:tgtEl>
                                        <p:attrNameLst>
                                          <p:attrName>style.visibility</p:attrName>
                                        </p:attrNameLst>
                                      </p:cBhvr>
                                      <p:to>
                                        <p:strVal val="visible"/>
                                      </p:to>
                                    </p:set>
                                    <p:animEffect transition="in" filter="fade">
                                      <p:cBhvr>
                                        <p:cTn id="60" dur="1000"/>
                                        <p:tgtEl>
                                          <p:spTgt spid="7">
                                            <p:txEl>
                                              <p:pRg st="2" end="2"/>
                                            </p:txEl>
                                          </p:spTgt>
                                        </p:tgtEl>
                                      </p:cBhvr>
                                    </p:animEffect>
                                    <p:anim calcmode="lin" valueType="num">
                                      <p:cBhvr>
                                        <p:cTn id="61"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62"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
                                            <p:txEl>
                                              <p:pRg st="3" end="3"/>
                                            </p:txEl>
                                          </p:spTgt>
                                        </p:tgtEl>
                                        <p:attrNameLst>
                                          <p:attrName>style.visibility</p:attrName>
                                        </p:attrNameLst>
                                      </p:cBhvr>
                                      <p:to>
                                        <p:strVal val="visible"/>
                                      </p:to>
                                    </p:set>
                                    <p:anim calcmode="lin" valueType="num">
                                      <p:cBhvr additive="base">
                                        <p:cTn id="6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
                                            <p:txEl>
                                              <p:pRg st="4" end="4"/>
                                            </p:txEl>
                                          </p:spTgt>
                                        </p:tgtEl>
                                        <p:attrNameLst>
                                          <p:attrName>style.visibility</p:attrName>
                                        </p:attrNameLst>
                                      </p:cBhvr>
                                      <p:to>
                                        <p:strVal val="visible"/>
                                      </p:to>
                                    </p:set>
                                    <p:anim calcmode="lin" valueType="num">
                                      <p:cBhvr additive="base">
                                        <p:cTn id="7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Vocabulary: Souvenirs</a:t>
            </a:r>
          </a:p>
        </p:txBody>
      </p:sp>
      <p:graphicFrame>
        <p:nvGraphicFramePr>
          <p:cNvPr id="3" name="Diagrama 2">
            <a:extLst>
              <a:ext uri="{FF2B5EF4-FFF2-40B4-BE49-F238E27FC236}">
                <a16:creationId xmlns:a16="http://schemas.microsoft.com/office/drawing/2014/main" id="{5EB01940-497F-8843-9B5D-51C291438136}"/>
              </a:ext>
            </a:extLst>
          </p:cNvPr>
          <p:cNvGraphicFramePr/>
          <p:nvPr>
            <p:extLst>
              <p:ext uri="{D42A27DB-BD31-4B8C-83A1-F6EECF244321}">
                <p14:modId xmlns:p14="http://schemas.microsoft.com/office/powerpoint/2010/main" val="1053523658"/>
              </p:ext>
            </p:extLst>
          </p:nvPr>
        </p:nvGraphicFramePr>
        <p:xfrm>
          <a:off x="601060" y="1506423"/>
          <a:ext cx="7606862" cy="3518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125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Comprehension task</a:t>
            </a:r>
          </a:p>
        </p:txBody>
      </p:sp>
      <p:sp>
        <p:nvSpPr>
          <p:cNvPr id="7" name="Marcador de texto 2">
            <a:extLst>
              <a:ext uri="{FF2B5EF4-FFF2-40B4-BE49-F238E27FC236}">
                <a16:creationId xmlns:a16="http://schemas.microsoft.com/office/drawing/2014/main" id="{F297DA2F-8A06-4001-A62F-34B868622A86}"/>
              </a:ext>
            </a:extLst>
          </p:cNvPr>
          <p:cNvSpPr>
            <a:spLocks noGrp="1"/>
          </p:cNvSpPr>
          <p:nvPr>
            <p:ph type="body" idx="1"/>
          </p:nvPr>
        </p:nvSpPr>
        <p:spPr>
          <a:xfrm>
            <a:off x="471900" y="1919075"/>
            <a:ext cx="8222100" cy="2710200"/>
          </a:xfrm>
        </p:spPr>
        <p:txBody>
          <a:bodyPr/>
          <a:lstStyle/>
          <a:p>
            <a:pPr marL="482600" indent="-342900">
              <a:lnSpc>
                <a:spcPct val="150000"/>
              </a:lnSpc>
              <a:buFont typeface="+mj-lt"/>
              <a:buAutoNum type="arabicPeriod"/>
            </a:pPr>
            <a:r>
              <a:rPr lang="en-US" dirty="0"/>
              <a:t> Look at _____ bracelet over there!</a:t>
            </a:r>
          </a:p>
          <a:p>
            <a:pPr marL="482600" indent="-342900">
              <a:lnSpc>
                <a:spcPct val="150000"/>
              </a:lnSpc>
              <a:buFont typeface="+mj-lt"/>
              <a:buAutoNum type="arabicPeriod"/>
            </a:pPr>
            <a:r>
              <a:rPr lang="en-US" dirty="0"/>
              <a:t> _____ postcards look great on my wall. </a:t>
            </a:r>
          </a:p>
          <a:p>
            <a:pPr marL="482600" indent="-342900">
              <a:lnSpc>
                <a:spcPct val="150000"/>
              </a:lnSpc>
              <a:buFont typeface="+mj-lt"/>
              <a:buAutoNum type="arabicPeriod"/>
            </a:pPr>
            <a:r>
              <a:rPr lang="en-US" dirty="0"/>
              <a:t>Hi! David _____ is my friend Sandy. </a:t>
            </a:r>
          </a:p>
          <a:p>
            <a:pPr marL="482600" indent="-342900">
              <a:lnSpc>
                <a:spcPct val="150000"/>
              </a:lnSpc>
              <a:buFont typeface="+mj-lt"/>
              <a:buAutoNum type="arabicPeriod"/>
            </a:pPr>
            <a:r>
              <a:rPr lang="en-US" dirty="0"/>
              <a:t>Can I have a look at _____ caps? </a:t>
            </a:r>
          </a:p>
          <a:p>
            <a:pPr marL="482600" indent="-342900">
              <a:lnSpc>
                <a:spcPct val="150000"/>
              </a:lnSpc>
              <a:buFont typeface="+mj-lt"/>
              <a:buAutoNum type="arabicPeriod"/>
            </a:pPr>
            <a:r>
              <a:rPr lang="en-US" dirty="0"/>
              <a:t>_____ is my new T-shirt, I love it! </a:t>
            </a:r>
          </a:p>
          <a:p>
            <a:pPr marL="482600" indent="-342900">
              <a:lnSpc>
                <a:spcPct val="150000"/>
              </a:lnSpc>
              <a:buFont typeface="+mj-lt"/>
              <a:buAutoNum type="arabicPeriod"/>
            </a:pPr>
            <a:endParaRPr lang="en-US" dirty="0"/>
          </a:p>
          <a:p>
            <a:pPr marL="482600" indent="-342900">
              <a:lnSpc>
                <a:spcPct val="150000"/>
              </a:lnSpc>
              <a:buFont typeface="+mj-lt"/>
              <a:buAutoNum type="arabicPeriod"/>
            </a:pPr>
            <a:endParaRPr lang="en-US" dirty="0"/>
          </a:p>
        </p:txBody>
      </p:sp>
      <p:pic>
        <p:nvPicPr>
          <p:cNvPr id="4" name="Imagen 3" descr="Imagen que contiene dibujo&#10;&#10;Descripción generada automáticamente">
            <a:extLst>
              <a:ext uri="{FF2B5EF4-FFF2-40B4-BE49-F238E27FC236}">
                <a16:creationId xmlns:a16="http://schemas.microsoft.com/office/drawing/2014/main" id="{2BC32F81-B244-405A-9635-CFA41530735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66349" y="2737076"/>
            <a:ext cx="3428571" cy="1800000"/>
          </a:xfrm>
          <a:prstGeom prst="ellipse">
            <a:avLst/>
          </a:prstGeom>
          <a:ln>
            <a:noFill/>
          </a:ln>
          <a:effectLst>
            <a:softEdge rad="112500"/>
          </a:effectLst>
        </p:spPr>
      </p:pic>
      <p:sp>
        <p:nvSpPr>
          <p:cNvPr id="3" name="CuadroTexto 2">
            <a:extLst>
              <a:ext uri="{FF2B5EF4-FFF2-40B4-BE49-F238E27FC236}">
                <a16:creationId xmlns:a16="http://schemas.microsoft.com/office/drawing/2014/main" id="{940034DB-7A05-418D-BAA5-5193DA5FF656}"/>
              </a:ext>
            </a:extLst>
          </p:cNvPr>
          <p:cNvSpPr txBox="1"/>
          <p:nvPr/>
        </p:nvSpPr>
        <p:spPr>
          <a:xfrm>
            <a:off x="1775533" y="2041865"/>
            <a:ext cx="482824" cy="307777"/>
          </a:xfrm>
          <a:prstGeom prst="rect">
            <a:avLst/>
          </a:prstGeom>
          <a:noFill/>
        </p:spPr>
        <p:txBody>
          <a:bodyPr wrap="none" rtlCol="0">
            <a:spAutoFit/>
          </a:bodyPr>
          <a:lstStyle/>
          <a:p>
            <a:r>
              <a:rPr lang="en-US" dirty="0"/>
              <a:t>that</a:t>
            </a:r>
          </a:p>
        </p:txBody>
      </p:sp>
      <p:sp>
        <p:nvSpPr>
          <p:cNvPr id="6" name="CuadroTexto 5">
            <a:extLst>
              <a:ext uri="{FF2B5EF4-FFF2-40B4-BE49-F238E27FC236}">
                <a16:creationId xmlns:a16="http://schemas.microsoft.com/office/drawing/2014/main" id="{A606A8E9-9E0F-4521-A0D5-30275D60C5A2}"/>
              </a:ext>
            </a:extLst>
          </p:cNvPr>
          <p:cNvSpPr txBox="1"/>
          <p:nvPr/>
        </p:nvSpPr>
        <p:spPr>
          <a:xfrm>
            <a:off x="956330" y="2349642"/>
            <a:ext cx="681597" cy="307777"/>
          </a:xfrm>
          <a:prstGeom prst="rect">
            <a:avLst/>
          </a:prstGeom>
          <a:noFill/>
        </p:spPr>
        <p:txBody>
          <a:bodyPr wrap="none" rtlCol="0">
            <a:spAutoFit/>
          </a:bodyPr>
          <a:lstStyle/>
          <a:p>
            <a:r>
              <a:rPr lang="en-US" dirty="0"/>
              <a:t>These</a:t>
            </a:r>
          </a:p>
        </p:txBody>
      </p:sp>
      <p:sp>
        <p:nvSpPr>
          <p:cNvPr id="8" name="CuadroTexto 7">
            <a:extLst>
              <a:ext uri="{FF2B5EF4-FFF2-40B4-BE49-F238E27FC236}">
                <a16:creationId xmlns:a16="http://schemas.microsoft.com/office/drawing/2014/main" id="{6024D9E6-8A46-4A77-80A1-10C50B1F52AC}"/>
              </a:ext>
            </a:extLst>
          </p:cNvPr>
          <p:cNvSpPr txBox="1"/>
          <p:nvPr/>
        </p:nvSpPr>
        <p:spPr>
          <a:xfrm>
            <a:off x="1804241" y="2657419"/>
            <a:ext cx="463588" cy="307777"/>
          </a:xfrm>
          <a:prstGeom prst="rect">
            <a:avLst/>
          </a:prstGeom>
          <a:noFill/>
        </p:spPr>
        <p:txBody>
          <a:bodyPr wrap="none" rtlCol="0">
            <a:spAutoFit/>
          </a:bodyPr>
          <a:lstStyle/>
          <a:p>
            <a:r>
              <a:rPr lang="en-US" dirty="0"/>
              <a:t>this</a:t>
            </a:r>
          </a:p>
        </p:txBody>
      </p:sp>
      <p:sp>
        <p:nvSpPr>
          <p:cNvPr id="9" name="CuadroTexto 8">
            <a:extLst>
              <a:ext uri="{FF2B5EF4-FFF2-40B4-BE49-F238E27FC236}">
                <a16:creationId xmlns:a16="http://schemas.microsoft.com/office/drawing/2014/main" id="{ADB59BF2-DD18-4E71-850A-5AA177F9A18F}"/>
              </a:ext>
            </a:extLst>
          </p:cNvPr>
          <p:cNvSpPr txBox="1"/>
          <p:nvPr/>
        </p:nvSpPr>
        <p:spPr>
          <a:xfrm>
            <a:off x="2655366" y="2966398"/>
            <a:ext cx="622286" cy="307777"/>
          </a:xfrm>
          <a:prstGeom prst="rect">
            <a:avLst/>
          </a:prstGeom>
          <a:noFill/>
        </p:spPr>
        <p:txBody>
          <a:bodyPr wrap="none" rtlCol="0">
            <a:spAutoFit/>
          </a:bodyPr>
          <a:lstStyle/>
          <a:p>
            <a:r>
              <a:rPr lang="en-US" dirty="0"/>
              <a:t>those</a:t>
            </a:r>
          </a:p>
        </p:txBody>
      </p:sp>
      <p:sp>
        <p:nvSpPr>
          <p:cNvPr id="10" name="CuadroTexto 9">
            <a:extLst>
              <a:ext uri="{FF2B5EF4-FFF2-40B4-BE49-F238E27FC236}">
                <a16:creationId xmlns:a16="http://schemas.microsoft.com/office/drawing/2014/main" id="{EB317A1A-8C19-45EB-AC85-54DA70D3082A}"/>
              </a:ext>
            </a:extLst>
          </p:cNvPr>
          <p:cNvSpPr txBox="1"/>
          <p:nvPr/>
        </p:nvSpPr>
        <p:spPr>
          <a:xfrm>
            <a:off x="956330" y="3329299"/>
            <a:ext cx="522900" cy="307777"/>
          </a:xfrm>
          <a:prstGeom prst="rect">
            <a:avLst/>
          </a:prstGeom>
          <a:noFill/>
        </p:spPr>
        <p:txBody>
          <a:bodyPr wrap="none" rtlCol="0">
            <a:spAutoFit/>
          </a:bodyPr>
          <a:lstStyle/>
          <a:p>
            <a:r>
              <a:rPr lang="en-US" dirty="0"/>
              <a:t>This</a:t>
            </a:r>
          </a:p>
        </p:txBody>
      </p:sp>
      <p:sp>
        <p:nvSpPr>
          <p:cNvPr id="5" name="CuadroTexto 4">
            <a:extLst>
              <a:ext uri="{FF2B5EF4-FFF2-40B4-BE49-F238E27FC236}">
                <a16:creationId xmlns:a16="http://schemas.microsoft.com/office/drawing/2014/main" id="{07D2086D-1D50-6445-8E8B-EBC9F4E749A8}"/>
              </a:ext>
            </a:extLst>
          </p:cNvPr>
          <p:cNvSpPr txBox="1"/>
          <p:nvPr/>
        </p:nvSpPr>
        <p:spPr>
          <a:xfrm>
            <a:off x="4043895" y="1660085"/>
            <a:ext cx="5100105" cy="307777"/>
          </a:xfrm>
          <a:prstGeom prst="rect">
            <a:avLst/>
          </a:prstGeom>
          <a:noFill/>
        </p:spPr>
        <p:txBody>
          <a:bodyPr wrap="square" rtlCol="0">
            <a:spAutoFit/>
          </a:bodyPr>
          <a:lstStyle/>
          <a:p>
            <a:pPr algn="l"/>
            <a:r>
              <a:rPr lang="es-US" b="1"/>
              <a:t>Gap fill: using “That, This, These or Those”.</a:t>
            </a:r>
          </a:p>
        </p:txBody>
      </p:sp>
    </p:spTree>
    <p:extLst>
      <p:ext uri="{BB962C8B-B14F-4D97-AF65-F5344CB8AC3E}">
        <p14:creationId xmlns:p14="http://schemas.microsoft.com/office/powerpoint/2010/main" val="384830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Technology II </a:t>
            </a:r>
          </a:p>
        </p:txBody>
      </p:sp>
      <p:graphicFrame>
        <p:nvGraphicFramePr>
          <p:cNvPr id="4" name="Diagrama 3">
            <a:extLst>
              <a:ext uri="{FF2B5EF4-FFF2-40B4-BE49-F238E27FC236}">
                <a16:creationId xmlns:a16="http://schemas.microsoft.com/office/drawing/2014/main" id="{D6850C62-11A9-46B6-9AC7-ACE7227DCEEB}"/>
              </a:ext>
            </a:extLst>
          </p:cNvPr>
          <p:cNvGraphicFramePr/>
          <p:nvPr>
            <p:extLst>
              <p:ext uri="{D42A27DB-BD31-4B8C-83A1-F6EECF244321}">
                <p14:modId xmlns:p14="http://schemas.microsoft.com/office/powerpoint/2010/main" val="4255377956"/>
              </p:ext>
            </p:extLst>
          </p:nvPr>
        </p:nvGraphicFramePr>
        <p:xfrm>
          <a:off x="1524000" y="677666"/>
          <a:ext cx="6096000" cy="3926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a:extLst>
              <a:ext uri="{FF2B5EF4-FFF2-40B4-BE49-F238E27FC236}">
                <a16:creationId xmlns:a16="http://schemas.microsoft.com/office/drawing/2014/main" id="{D66BF21F-C6E6-4DA7-922C-5A529A0AF0B8}"/>
              </a:ext>
            </a:extLst>
          </p:cNvPr>
          <p:cNvSpPr txBox="1"/>
          <p:nvPr/>
        </p:nvSpPr>
        <p:spPr>
          <a:xfrm>
            <a:off x="2947386" y="4705165"/>
            <a:ext cx="872355" cy="307777"/>
          </a:xfrm>
          <a:prstGeom prst="rect">
            <a:avLst/>
          </a:prstGeom>
          <a:noFill/>
        </p:spPr>
        <p:txBody>
          <a:bodyPr wrap="none" rtlCol="0">
            <a:spAutoFit/>
          </a:bodyPr>
          <a:lstStyle/>
          <a:p>
            <a:r>
              <a:rPr lang="en-US" dirty="0"/>
              <a:t>Game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93578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Professions </a:t>
            </a:r>
          </a:p>
        </p:txBody>
      </p:sp>
      <p:sp>
        <p:nvSpPr>
          <p:cNvPr id="8" name="Marcador de texto 2">
            <a:extLst>
              <a:ext uri="{FF2B5EF4-FFF2-40B4-BE49-F238E27FC236}">
                <a16:creationId xmlns:a16="http://schemas.microsoft.com/office/drawing/2014/main" id="{C06D88FE-6428-421B-8E06-290081BF5463}"/>
              </a:ext>
            </a:extLst>
          </p:cNvPr>
          <p:cNvSpPr txBox="1">
            <a:spLocks/>
          </p:cNvSpPr>
          <p:nvPr/>
        </p:nvSpPr>
        <p:spPr>
          <a:xfrm>
            <a:off x="0" y="1013534"/>
            <a:ext cx="3558465" cy="645984"/>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571500" indent="-457200">
              <a:buFont typeface="Arial"/>
              <a:buAutoNum type="arabicPeriod"/>
            </a:pPr>
            <a:r>
              <a:rPr lang="en-US" sz="2400" b="1" dirty="0"/>
              <a:t>What is your profession? </a:t>
            </a:r>
          </a:p>
          <a:p>
            <a:pPr marL="571500" indent="-457200">
              <a:buFont typeface="Arial"/>
              <a:buAutoNum type="arabicPeriod"/>
            </a:pPr>
            <a:r>
              <a:rPr lang="en-US" sz="2400" b="1" dirty="0"/>
              <a:t>What do you do?  </a:t>
            </a:r>
          </a:p>
          <a:p>
            <a:pPr marL="571500" indent="-457200">
              <a:buFont typeface="Arial"/>
              <a:buAutoNum type="arabicPeriod"/>
            </a:pPr>
            <a:r>
              <a:rPr lang="en-US" sz="2400" b="1" dirty="0"/>
              <a:t>What do you do for living? </a:t>
            </a:r>
          </a:p>
        </p:txBody>
      </p:sp>
      <p:pic>
        <p:nvPicPr>
          <p:cNvPr id="4" name="Imagen 3" descr="Mapa&#10;&#10;Descripción generada automáticamente">
            <a:extLst>
              <a:ext uri="{FF2B5EF4-FFF2-40B4-BE49-F238E27FC236}">
                <a16:creationId xmlns:a16="http://schemas.microsoft.com/office/drawing/2014/main" id="{8A1735AA-8F00-4F15-AF82-6D4F84D70B56}"/>
              </a:ext>
            </a:extLst>
          </p:cNvPr>
          <p:cNvPicPr>
            <a:picLocks noChangeAspect="1"/>
          </p:cNvPicPr>
          <p:nvPr/>
        </p:nvPicPr>
        <p:blipFill>
          <a:blip r:embed="rId2"/>
          <a:stretch>
            <a:fillRect/>
          </a:stretch>
        </p:blipFill>
        <p:spPr>
          <a:xfrm>
            <a:off x="3577701" y="0"/>
            <a:ext cx="3920584" cy="5143500"/>
          </a:xfrm>
          <a:prstGeom prst="rect">
            <a:avLst/>
          </a:prstGeom>
        </p:spPr>
      </p:pic>
      <p:sp>
        <p:nvSpPr>
          <p:cNvPr id="3" name="CuadroTexto 2">
            <a:extLst>
              <a:ext uri="{FF2B5EF4-FFF2-40B4-BE49-F238E27FC236}">
                <a16:creationId xmlns:a16="http://schemas.microsoft.com/office/drawing/2014/main" id="{51982321-E5B8-B447-A88E-3D070C2FB04E}"/>
              </a:ext>
            </a:extLst>
          </p:cNvPr>
          <p:cNvSpPr txBox="1"/>
          <p:nvPr/>
        </p:nvSpPr>
        <p:spPr>
          <a:xfrm>
            <a:off x="1924309" y="4582219"/>
            <a:ext cx="1828800" cy="523220"/>
          </a:xfrm>
          <a:prstGeom prst="rect">
            <a:avLst/>
          </a:prstGeom>
          <a:noFill/>
        </p:spPr>
        <p:txBody>
          <a:bodyPr wrap="square" rtlCol="0">
            <a:spAutoFit/>
          </a:bodyPr>
          <a:lstStyle/>
          <a:p>
            <a:pPr algn="l"/>
            <a:r>
              <a:rPr lang="es-US" b="1">
                <a:solidFill>
                  <a:schemeClr val="tx2"/>
                </a:solidFill>
                <a:hlinkClick r:id="rId3">
                  <a:extLst>
                    <a:ext uri="{A12FA001-AC4F-418D-AE19-62706E023703}">
                      <ahyp:hlinkClr xmlns:ahyp="http://schemas.microsoft.com/office/drawing/2018/hyperlinkcolor" val="tx"/>
                    </a:ext>
                  </a:extLst>
                </a:hlinkClick>
              </a:rPr>
              <a:t>https://youtu.be/8YAqzgv9XUI</a:t>
            </a:r>
            <a:r>
              <a:rPr lang="es-US" b="1">
                <a:solidFill>
                  <a:schemeClr val="tx2"/>
                </a:solidFill>
              </a:rPr>
              <a:t> </a:t>
            </a:r>
          </a:p>
        </p:txBody>
      </p:sp>
    </p:spTree>
    <p:extLst>
      <p:ext uri="{BB962C8B-B14F-4D97-AF65-F5344CB8AC3E}">
        <p14:creationId xmlns:p14="http://schemas.microsoft.com/office/powerpoint/2010/main" val="134422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Jobs in IT </a:t>
            </a:r>
          </a:p>
        </p:txBody>
      </p:sp>
      <p:graphicFrame>
        <p:nvGraphicFramePr>
          <p:cNvPr id="3" name="Diagrama 2">
            <a:extLst>
              <a:ext uri="{FF2B5EF4-FFF2-40B4-BE49-F238E27FC236}">
                <a16:creationId xmlns:a16="http://schemas.microsoft.com/office/drawing/2014/main" id="{6FFAF2DE-495E-4EFF-B00C-E751803ADE73}"/>
              </a:ext>
            </a:extLst>
          </p:cNvPr>
          <p:cNvGraphicFramePr/>
          <p:nvPr>
            <p:extLst>
              <p:ext uri="{D42A27DB-BD31-4B8C-83A1-F6EECF244321}">
                <p14:modId xmlns:p14="http://schemas.microsoft.com/office/powerpoint/2010/main" val="1268501604"/>
              </p:ext>
            </p:extLst>
          </p:nvPr>
        </p:nvGraphicFramePr>
        <p:xfrm>
          <a:off x="1524000" y="816745"/>
          <a:ext cx="6096000" cy="3986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3300812"/>
      </p:ext>
    </p:extLst>
  </p:cSld>
  <p:clrMapOvr>
    <a:masterClrMapping/>
  </p:clrMapOvr>
</p:sld>
</file>

<file path=ppt/theme/theme1.xml><?xml version="1.0" encoding="utf-8"?>
<a:theme xmlns:a="http://schemas.openxmlformats.org/drawingml/2006/main" name="Tema_MisionTIC2022">
  <a:themeElements>
    <a:clrScheme name="Personalizado 1">
      <a:dk1>
        <a:srgbClr val="FF0062"/>
      </a:dk1>
      <a:lt1>
        <a:srgbClr val="FFFFFF"/>
      </a:lt1>
      <a:dk2>
        <a:srgbClr val="3366CA"/>
      </a:dk2>
      <a:lt2>
        <a:srgbClr val="21407E"/>
      </a:lt2>
      <a:accent1>
        <a:srgbClr val="3366C8"/>
      </a:accent1>
      <a:accent2>
        <a:srgbClr val="FF0062"/>
      </a:accent2>
      <a:accent3>
        <a:srgbClr val="799ADD"/>
      </a:accent3>
      <a:accent4>
        <a:srgbClr val="FFFFFF"/>
      </a:accent4>
      <a:accent5>
        <a:srgbClr val="2A53A6"/>
      </a:accent5>
      <a:accent6>
        <a:srgbClr val="193265"/>
      </a:accent6>
      <a:hlink>
        <a:srgbClr val="E7EDF9"/>
      </a:hlink>
      <a:folHlink>
        <a:srgbClr val="0E1C38"/>
      </a:folHlink>
    </a:clrScheme>
    <a:fontScheme name="Fuentes M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_MisionTIC2022" id="{A3AFEA63-34D6-40B4-8FB8-7859E678B626}" vid="{76329F2B-4383-4D82-8343-851DC4972820}"/>
    </a:ext>
  </a:extLst>
</a:theme>
</file>

<file path=docProps/app.xml><?xml version="1.0" encoding="utf-8"?>
<Properties xmlns="http://schemas.openxmlformats.org/officeDocument/2006/extended-properties" xmlns:vt="http://schemas.openxmlformats.org/officeDocument/2006/docPropsVTypes">
  <Template>Tema_MisionTIC2022</Template>
  <TotalTime>491</TotalTime>
  <Words>378</Words>
  <Application>Microsoft Office PowerPoint</Application>
  <PresentationFormat>Presentación en pantalla (16:9)</PresentationFormat>
  <Paragraphs>78</Paragraphs>
  <Slides>14</Slides>
  <Notes>0</Notes>
  <HiddenSlides>0</HiddenSlides>
  <MMClips>1</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Tema_MisionTIC2022</vt:lpstr>
      <vt:lpstr>This, that, these and those.  </vt:lpstr>
      <vt:lpstr>Agenda</vt:lpstr>
      <vt:lpstr>Learning objectives</vt:lpstr>
      <vt:lpstr>Cardinal numbers</vt:lpstr>
      <vt:lpstr>Vocabulary: Souvenirs</vt:lpstr>
      <vt:lpstr>Comprehension task</vt:lpstr>
      <vt:lpstr>Technology II </vt:lpstr>
      <vt:lpstr>Professions </vt:lpstr>
      <vt:lpstr>Jobs in IT </vt:lpstr>
      <vt:lpstr>Reading: Jobs in IT </vt:lpstr>
      <vt:lpstr>Tongue twister</vt:lpstr>
      <vt:lpstr>10 difficult words to pronounce in English</vt:lpstr>
      <vt:lpstr>Presentación de PowerPoint</vt:lpstr>
      <vt:lpstr>Presentación de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DANIELA VARGAS</dc:creator>
  <cp:lastModifiedBy>oliver David castellanos Reyes</cp:lastModifiedBy>
  <cp:revision>69</cp:revision>
  <dcterms:created xsi:type="dcterms:W3CDTF">2021-05-12T18:40:49Z</dcterms:created>
  <dcterms:modified xsi:type="dcterms:W3CDTF">2021-05-20T11:59:50Z</dcterms:modified>
</cp:coreProperties>
</file>